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2"/>
  </p:notesMasterIdLst>
  <p:sldIdLst>
    <p:sldId id="346" r:id="rId2"/>
    <p:sldId id="3896" r:id="rId3"/>
    <p:sldId id="3924" r:id="rId4"/>
    <p:sldId id="3911" r:id="rId5"/>
    <p:sldId id="3922" r:id="rId6"/>
    <p:sldId id="3923" r:id="rId7"/>
    <p:sldId id="3927" r:id="rId8"/>
    <p:sldId id="3907" r:id="rId9"/>
    <p:sldId id="3928" r:id="rId10"/>
    <p:sldId id="3977" r:id="rId11"/>
    <p:sldId id="3978" r:id="rId12"/>
    <p:sldId id="3874" r:id="rId13"/>
    <p:sldId id="3876" r:id="rId14"/>
    <p:sldId id="3910" r:id="rId15"/>
    <p:sldId id="4011" r:id="rId16"/>
    <p:sldId id="4013" r:id="rId17"/>
    <p:sldId id="3918" r:id="rId18"/>
    <p:sldId id="3919" r:id="rId19"/>
    <p:sldId id="4019" r:id="rId20"/>
    <p:sldId id="4890" r:id="rId21"/>
    <p:sldId id="4892" r:id="rId22"/>
    <p:sldId id="3877" r:id="rId23"/>
    <p:sldId id="3879" r:id="rId24"/>
    <p:sldId id="3880" r:id="rId25"/>
    <p:sldId id="4024" r:id="rId26"/>
    <p:sldId id="4026" r:id="rId27"/>
    <p:sldId id="4027" r:id="rId28"/>
    <p:sldId id="4888" r:id="rId29"/>
    <p:sldId id="4028" r:id="rId30"/>
    <p:sldId id="4029" r:id="rId31"/>
    <p:sldId id="3932" r:id="rId32"/>
    <p:sldId id="4072" r:id="rId33"/>
    <p:sldId id="4073" r:id="rId34"/>
    <p:sldId id="4063" r:id="rId35"/>
    <p:sldId id="4074" r:id="rId36"/>
    <p:sldId id="4075" r:id="rId37"/>
    <p:sldId id="4077" r:id="rId38"/>
    <p:sldId id="4081" r:id="rId39"/>
    <p:sldId id="4080" r:id="rId40"/>
    <p:sldId id="4082" r:id="rId41"/>
    <p:sldId id="4079" r:id="rId42"/>
    <p:sldId id="4089" r:id="rId43"/>
    <p:sldId id="4106" r:id="rId44"/>
    <p:sldId id="4107" r:id="rId45"/>
    <p:sldId id="4112" r:id="rId46"/>
    <p:sldId id="4113" r:id="rId47"/>
    <p:sldId id="4114" r:id="rId48"/>
    <p:sldId id="4108" r:id="rId49"/>
    <p:sldId id="4109" r:id="rId50"/>
    <p:sldId id="4115" r:id="rId51"/>
    <p:sldId id="4116" r:id="rId52"/>
    <p:sldId id="4117" r:id="rId53"/>
    <p:sldId id="4110" r:id="rId54"/>
    <p:sldId id="4118" r:id="rId55"/>
    <p:sldId id="4119" r:id="rId56"/>
    <p:sldId id="4090" r:id="rId57"/>
    <p:sldId id="4091" r:id="rId58"/>
    <p:sldId id="4122" r:id="rId59"/>
    <p:sldId id="4120" r:id="rId60"/>
    <p:sldId id="4094" r:id="rId61"/>
    <p:sldId id="3883" r:id="rId62"/>
    <p:sldId id="4095" r:id="rId63"/>
    <p:sldId id="3884" r:id="rId64"/>
    <p:sldId id="4096" r:id="rId65"/>
    <p:sldId id="3936" r:id="rId66"/>
    <p:sldId id="3940" r:id="rId67"/>
    <p:sldId id="3937" r:id="rId68"/>
    <p:sldId id="3938" r:id="rId69"/>
    <p:sldId id="4124" r:id="rId70"/>
    <p:sldId id="4127" r:id="rId71"/>
    <p:sldId id="4128" r:id="rId72"/>
    <p:sldId id="4133" r:id="rId73"/>
    <p:sldId id="4134" r:id="rId74"/>
    <p:sldId id="4129" r:id="rId75"/>
    <p:sldId id="4135" r:id="rId76"/>
    <p:sldId id="4136" r:id="rId77"/>
    <p:sldId id="4138" r:id="rId78"/>
    <p:sldId id="4139" r:id="rId79"/>
    <p:sldId id="4140" r:id="rId80"/>
    <p:sldId id="4137" r:id="rId81"/>
    <p:sldId id="4130" r:id="rId82"/>
    <p:sldId id="4142" r:id="rId83"/>
    <p:sldId id="4097" r:id="rId84"/>
    <p:sldId id="4098" r:id="rId85"/>
    <p:sldId id="4099" r:id="rId86"/>
    <p:sldId id="4100" r:id="rId87"/>
    <p:sldId id="4101" r:id="rId88"/>
    <p:sldId id="4178" r:id="rId89"/>
    <p:sldId id="4165" r:id="rId90"/>
    <p:sldId id="4166" r:id="rId91"/>
    <p:sldId id="4169" r:id="rId92"/>
    <p:sldId id="4168" r:id="rId93"/>
    <p:sldId id="4170" r:id="rId94"/>
    <p:sldId id="4171" r:id="rId95"/>
    <p:sldId id="4172" r:id="rId96"/>
    <p:sldId id="4174" r:id="rId97"/>
    <p:sldId id="4177" r:id="rId98"/>
    <p:sldId id="4176" r:id="rId99"/>
    <p:sldId id="4102" r:id="rId100"/>
    <p:sldId id="4103" r:id="rId101"/>
    <p:sldId id="3957" r:id="rId102"/>
    <p:sldId id="4144" r:id="rId103"/>
    <p:sldId id="3958" r:id="rId104"/>
    <p:sldId id="3960" r:id="rId105"/>
    <p:sldId id="3961" r:id="rId106"/>
    <p:sldId id="3946" r:id="rId107"/>
    <p:sldId id="3953" r:id="rId108"/>
    <p:sldId id="3962" r:id="rId109"/>
    <p:sldId id="4179" r:id="rId110"/>
    <p:sldId id="3954" r:id="rId111"/>
    <p:sldId id="3963" r:id="rId112"/>
    <p:sldId id="3964" r:id="rId113"/>
    <p:sldId id="3965" r:id="rId114"/>
    <p:sldId id="4152" r:id="rId115"/>
    <p:sldId id="3956" r:id="rId116"/>
    <p:sldId id="4153" r:id="rId117"/>
    <p:sldId id="4154" r:id="rId118"/>
    <p:sldId id="4155" r:id="rId119"/>
    <p:sldId id="4156" r:id="rId120"/>
    <p:sldId id="4093" r:id="rId121"/>
    <p:sldId id="4157" r:id="rId122"/>
    <p:sldId id="4181" r:id="rId123"/>
    <p:sldId id="4145" r:id="rId124"/>
    <p:sldId id="4146" r:id="rId125"/>
    <p:sldId id="4147" r:id="rId126"/>
    <p:sldId id="4148" r:id="rId127"/>
    <p:sldId id="4149" r:id="rId128"/>
    <p:sldId id="4150" r:id="rId129"/>
    <p:sldId id="4039" r:id="rId130"/>
    <p:sldId id="4040" r:id="rId131"/>
    <p:sldId id="4041" r:id="rId132"/>
    <p:sldId id="4042" r:id="rId133"/>
    <p:sldId id="4043" r:id="rId134"/>
    <p:sldId id="4046" r:id="rId135"/>
    <p:sldId id="4048" r:id="rId136"/>
    <p:sldId id="4049" r:id="rId137"/>
    <p:sldId id="4050" r:id="rId138"/>
    <p:sldId id="4051" r:id="rId139"/>
    <p:sldId id="4052" r:id="rId140"/>
    <p:sldId id="4053" r:id="rId141"/>
    <p:sldId id="4054" r:id="rId142"/>
    <p:sldId id="4055" r:id="rId143"/>
    <p:sldId id="4056" r:id="rId144"/>
    <p:sldId id="4044" r:id="rId145"/>
    <p:sldId id="3947" r:id="rId146"/>
    <p:sldId id="3949" r:id="rId147"/>
    <p:sldId id="3950" r:id="rId148"/>
    <p:sldId id="3951" r:id="rId149"/>
    <p:sldId id="3944" r:id="rId150"/>
    <p:sldId id="3952" r:id="rId151"/>
    <p:sldId id="3945" r:id="rId152"/>
    <p:sldId id="3966" r:id="rId153"/>
    <p:sldId id="3967" r:id="rId154"/>
    <p:sldId id="4893" r:id="rId155"/>
    <p:sldId id="3970" r:id="rId156"/>
    <p:sldId id="3980" r:id="rId157"/>
    <p:sldId id="3981" r:id="rId158"/>
    <p:sldId id="3971" r:id="rId159"/>
    <p:sldId id="3972" r:id="rId160"/>
    <p:sldId id="3988" r:id="rId161"/>
    <p:sldId id="3982" r:id="rId162"/>
    <p:sldId id="3973" r:id="rId163"/>
    <p:sldId id="3974" r:id="rId164"/>
    <p:sldId id="3987" r:id="rId165"/>
    <p:sldId id="3989" r:id="rId166"/>
    <p:sldId id="3991" r:id="rId167"/>
    <p:sldId id="3992" r:id="rId168"/>
    <p:sldId id="3993" r:id="rId169"/>
    <p:sldId id="3990" r:id="rId170"/>
    <p:sldId id="3983" r:id="rId171"/>
    <p:sldId id="3995" r:id="rId172"/>
    <p:sldId id="3994" r:id="rId173"/>
    <p:sldId id="3984" r:id="rId174"/>
    <p:sldId id="3985" r:id="rId175"/>
    <p:sldId id="3996" r:id="rId176"/>
    <p:sldId id="4002" r:id="rId177"/>
    <p:sldId id="4003" r:id="rId178"/>
    <p:sldId id="3986" r:id="rId179"/>
    <p:sldId id="3997" r:id="rId180"/>
    <p:sldId id="4183" r:id="rId181"/>
    <p:sldId id="4005" r:id="rId182"/>
    <p:sldId id="4006" r:id="rId183"/>
    <p:sldId id="4007" r:id="rId184"/>
    <p:sldId id="3998" r:id="rId185"/>
    <p:sldId id="4008" r:id="rId186"/>
    <p:sldId id="3999" r:id="rId187"/>
    <p:sldId id="4000" r:id="rId188"/>
    <p:sldId id="4184" r:id="rId189"/>
    <p:sldId id="4185" r:id="rId190"/>
    <p:sldId id="4015" r:id="rId191"/>
    <p:sldId id="4001" r:id="rId192"/>
    <p:sldId id="4186" r:id="rId193"/>
    <p:sldId id="4187" r:id="rId194"/>
    <p:sldId id="4188" r:id="rId195"/>
    <p:sldId id="4189" r:id="rId196"/>
    <p:sldId id="4190" r:id="rId197"/>
    <p:sldId id="4191" r:id="rId198"/>
    <p:sldId id="4123" r:id="rId199"/>
    <p:sldId id="4121" r:id="rId200"/>
    <p:sldId id="4192" r:id="rId201"/>
    <p:sldId id="4894" r:id="rId202"/>
    <p:sldId id="4193" r:id="rId203"/>
    <p:sldId id="4194" r:id="rId204"/>
    <p:sldId id="4195" r:id="rId205"/>
    <p:sldId id="4125" r:id="rId206"/>
    <p:sldId id="4196" r:id="rId207"/>
    <p:sldId id="4197" r:id="rId208"/>
    <p:sldId id="4198" r:id="rId209"/>
    <p:sldId id="4031" r:id="rId210"/>
    <p:sldId id="4305" r:id="rId211"/>
  </p:sldIdLst>
  <p:sldSz cx="12192000" cy="6858000"/>
  <p:notesSz cx="6858000" cy="9144000"/>
  <p:embeddedFontLst>
    <p:embeddedFont>
      <p:font typeface="Calibri" panose="020F0502020204030204" pitchFamily="34" charset="0"/>
      <p:regular r:id="rId213"/>
      <p:bold r:id="rId214"/>
      <p:italic r:id="rId215"/>
      <p:boldItalic r:id="rId216"/>
    </p:embeddedFont>
    <p:embeddedFont>
      <p:font typeface="Consolas" panose="020B0609020204030204" pitchFamily="49" charset="0"/>
      <p:regular r:id="rId217"/>
      <p:bold r:id="rId218"/>
      <p:italic r:id="rId219"/>
      <p:boldItalic r:id="rId220"/>
    </p:embeddedFont>
    <p:embeddedFont>
      <p:font typeface="나눔스퀘어 Bold" panose="020B0600000101010101" pitchFamily="50" charset="-127"/>
      <p:bold r:id="rId221"/>
    </p:embeddedFont>
    <p:embeddedFont>
      <p:font typeface="나눔스퀘어 ExtraBold" panose="020B0600000101010101" pitchFamily="50" charset="-127"/>
      <p:bold r:id="rId222"/>
    </p:embeddedFont>
    <p:embeddedFont>
      <p:font typeface="맑은 고딕" panose="020B0503020000020004" pitchFamily="50" charset="-127"/>
      <p:regular r:id="rId223"/>
      <p:bold r:id="rId2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96F"/>
    <a:srgbClr val="FEE4A7"/>
    <a:srgbClr val="262626"/>
    <a:srgbClr val="7EFF80"/>
    <a:srgbClr val="FEFF7F"/>
    <a:srgbClr val="000072"/>
    <a:srgbClr val="FEFEFE"/>
    <a:srgbClr val="0741E6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4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5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6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font" Target="fonts/font7.fntdata"/><Relationship Id="rId3" Type="http://schemas.openxmlformats.org/officeDocument/2006/relationships/slide" Target="slides/slide2.xml"/><Relationship Id="rId214" Type="http://schemas.openxmlformats.org/officeDocument/2006/relationships/font" Target="fonts/font2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8.fntdata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font" Target="fonts/font3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9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10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11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font" Target="fonts/font12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03/28/2023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youtube.com/watch?v=kyodvzc5GHU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 </a:t>
            </a: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795557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E12C53-E8AB-C01B-8E62-278E0596CABF}"/>
              </a:ext>
            </a:extLst>
          </p:cNvPr>
          <p:cNvSpPr txBox="1"/>
          <p:nvPr/>
        </p:nvSpPr>
        <p:spPr>
          <a:xfrm>
            <a:off x="228600" y="74235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ChangeObj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ChangeObj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사고뭉치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루피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공주님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크롱이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장난꾸러기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ChangeObj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095367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7947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친구는 또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무언가 컴포넌트가 </a:t>
            </a:r>
            <a:r>
              <a:rPr lang="ko-KR" altLang="en-US" dirty="0" err="1"/>
              <a:t>리렌더링</a:t>
            </a:r>
            <a:r>
              <a:rPr lang="ko-KR" altLang="en-US" dirty="0"/>
              <a:t> 되어도 값을 유지하고 싶을 때가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그럼 </a:t>
            </a:r>
            <a:r>
              <a:rPr lang="en-US" altLang="ko-KR" dirty="0"/>
              <a:t>state </a:t>
            </a:r>
            <a:r>
              <a:rPr lang="ko-KR" altLang="en-US" dirty="0"/>
              <a:t>쓰면 </a:t>
            </a:r>
            <a:r>
              <a:rPr lang="ko-KR" altLang="en-US" dirty="0" err="1"/>
              <a:t>되는거</a:t>
            </a:r>
            <a:r>
              <a:rPr lang="ko-KR" altLang="en-US" dirty="0"/>
              <a:t> 아닌가요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그런데 값이 변경 되어도 컴포넌트 </a:t>
            </a:r>
            <a:r>
              <a:rPr lang="ko-KR" altLang="en-US" dirty="0" err="1"/>
              <a:t>리렌더링을</a:t>
            </a:r>
            <a:r>
              <a:rPr lang="ko-KR" altLang="en-US" dirty="0"/>
              <a:t> 하고 싶지는 않아요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변수를 쓰면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리렌더링</a:t>
            </a:r>
            <a:r>
              <a:rPr lang="ko-KR" altLang="en-US" dirty="0">
                <a:sym typeface="Wingdings" panose="05000000000000000000" pitchFamily="2" charset="2"/>
              </a:rPr>
              <a:t> 시 변수 값은 초기화가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때 쓰는 것이 </a:t>
            </a:r>
            <a:r>
              <a:rPr lang="en-US" altLang="ko-KR" dirty="0" err="1">
                <a:sym typeface="Wingdings" panose="05000000000000000000" pitchFamily="2" charset="2"/>
              </a:rPr>
              <a:t>useRef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21069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친구는 또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자 </a:t>
            </a:r>
            <a:r>
              <a:rPr lang="en-US" altLang="ko-KR" dirty="0"/>
              <a:t>Input </a:t>
            </a:r>
            <a:r>
              <a:rPr lang="ko-KR" altLang="en-US" dirty="0"/>
              <a:t>태그를 사용해서 무언가를 입력 받는 상황을 그려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만약 이럴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를 사용한다면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인풋 태그 자체가 계속 </a:t>
            </a:r>
            <a:r>
              <a:rPr lang="ko-KR" altLang="en-US" dirty="0" err="1"/>
              <a:t>리렌더링이</a:t>
            </a:r>
            <a:r>
              <a:rPr lang="ko-KR" altLang="en-US" dirty="0"/>
              <a:t> 되어서 문제 </a:t>
            </a:r>
            <a:r>
              <a:rPr lang="en-US" altLang="ko-KR" dirty="0"/>
              <a:t>+ </a:t>
            </a:r>
            <a:r>
              <a:rPr lang="ko-KR" altLang="en-US" dirty="0"/>
              <a:t>낭비가 생길 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때 쓰라고 있는 것이 </a:t>
            </a:r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되겠습니다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80402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를 사용하면 참조하고자 하는 </a:t>
            </a: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/>
              <a:t>ref </a:t>
            </a:r>
            <a:r>
              <a:rPr lang="ko-KR" altLang="en-US" dirty="0"/>
              <a:t>속성을 주고 해당 태그의 변화를 감지하거나 </a:t>
            </a:r>
            <a:r>
              <a:rPr lang="en-US" altLang="ko-KR" dirty="0"/>
              <a:t>DOM </a:t>
            </a:r>
            <a:r>
              <a:rPr lang="ko-KR" altLang="en-US" dirty="0"/>
              <a:t>요소를 컨트롤 할 수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보통은 컴포넌트에 존재하는 인풋 태그의 값을 받거나</a:t>
            </a:r>
            <a:r>
              <a:rPr lang="en-US" altLang="ko-KR" dirty="0">
                <a:sym typeface="Wingdings" panose="05000000000000000000" pitchFamily="2" charset="2"/>
              </a:rPr>
              <a:t>, JS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DOM </a:t>
            </a:r>
            <a:r>
              <a:rPr lang="ko-KR" altLang="en-US" dirty="0">
                <a:sym typeface="Wingdings" panose="05000000000000000000" pitchFamily="2" charset="2"/>
              </a:rPr>
              <a:t>요소를 관리하던 역할을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89713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방식으로 구현하기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Components </a:t>
            </a:r>
            <a:r>
              <a:rPr lang="ko-KR" altLang="en-US" dirty="0"/>
              <a:t>폴더에</a:t>
            </a:r>
            <a:r>
              <a:rPr lang="en-US" altLang="ko-KR" dirty="0"/>
              <a:t> TestRef.js </a:t>
            </a:r>
            <a:r>
              <a:rPr lang="ko-KR" altLang="en-US" dirty="0"/>
              <a:t>컴포넌트를 작성해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인풋에 입력 된 값이</a:t>
            </a:r>
            <a:r>
              <a:rPr lang="en-US" altLang="ko-KR" dirty="0"/>
              <a:t>, </a:t>
            </a:r>
            <a:r>
              <a:rPr lang="ko-KR" altLang="en-US" dirty="0"/>
              <a:t>상단에 있는 </a:t>
            </a:r>
            <a:r>
              <a:rPr lang="en-US" altLang="ko-KR" dirty="0"/>
              <a:t>h1 </a:t>
            </a:r>
            <a:r>
              <a:rPr lang="ko-KR" altLang="en-US" dirty="0"/>
              <a:t>태그의 컨텐츠가 되도록 구성하여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일단은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/>
              <a:t>JS </a:t>
            </a:r>
            <a:r>
              <a:rPr lang="ko-KR" altLang="en-US" dirty="0"/>
              <a:t>처럼 </a:t>
            </a:r>
            <a:r>
              <a:rPr lang="en-US" altLang="ko-KR" dirty="0" err="1"/>
              <a:t>onChange</a:t>
            </a:r>
            <a:r>
              <a:rPr lang="en-US" altLang="ko-KR" dirty="0"/>
              <a:t> </a:t>
            </a:r>
            <a:r>
              <a:rPr lang="ko-KR" altLang="en-US" dirty="0"/>
              <a:t>속성을 사용해서 이벤트 객체를 이용하여 구현하여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82931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0246A-ADF9-93D3-F8B5-AB61621C11DD}"/>
              </a:ext>
            </a:extLst>
          </p:cNvPr>
          <p:cNvSpPr txBox="1"/>
          <p:nvPr/>
        </p:nvSpPr>
        <p:spPr>
          <a:xfrm>
            <a:off x="495299" y="396091"/>
            <a:ext cx="829627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EC405-69EF-5C2E-E0EF-75413C6BD6F5}"/>
              </a:ext>
            </a:extLst>
          </p:cNvPr>
          <p:cNvSpPr txBox="1"/>
          <p:nvPr/>
        </p:nvSpPr>
        <p:spPr>
          <a:xfrm>
            <a:off x="7344592" y="2949622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5086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C77C18-74BF-ABD3-4711-C7B636CE1E64}"/>
              </a:ext>
            </a:extLst>
          </p:cNvPr>
          <p:cNvSpPr txBox="1"/>
          <p:nvPr/>
        </p:nvSpPr>
        <p:spPr>
          <a:xfrm>
            <a:off x="447674" y="389394"/>
            <a:ext cx="104870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7C981-2A05-7AEC-4038-5F19C6CBE005}"/>
              </a:ext>
            </a:extLst>
          </p:cNvPr>
          <p:cNvSpPr txBox="1"/>
          <p:nvPr/>
        </p:nvSpPr>
        <p:spPr>
          <a:xfrm>
            <a:off x="7679383" y="4657041"/>
            <a:ext cx="310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/components/TestRef.js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7FF482-84D2-7C9C-F997-3E2E865D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690" y="1565070"/>
            <a:ext cx="4635310" cy="17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98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구현하기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를 사용하여 변화를 감지하거나 </a:t>
            </a:r>
            <a:r>
              <a:rPr lang="en-US" altLang="ko-KR" dirty="0"/>
              <a:t>DOM </a:t>
            </a:r>
            <a:r>
              <a:rPr lang="ko-KR" altLang="en-US" dirty="0"/>
              <a:t>요소를 컨트롤 하고 싶은 태그에 </a:t>
            </a:r>
            <a:r>
              <a:rPr lang="en-US" altLang="ko-KR" dirty="0"/>
              <a:t>ref </a:t>
            </a:r>
            <a:r>
              <a:rPr lang="ko-KR" altLang="en-US" dirty="0"/>
              <a:t>속성을 부여하기</a:t>
            </a:r>
            <a:r>
              <a:rPr lang="en-US" altLang="ko-KR" dirty="0"/>
              <a:t>!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8698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84A1C2-639F-120A-65D7-C254C8D9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7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04D408-1E7B-8819-D9CA-ED1C0215A69C}"/>
              </a:ext>
            </a:extLst>
          </p:cNvPr>
          <p:cNvSpPr txBox="1"/>
          <p:nvPr/>
        </p:nvSpPr>
        <p:spPr>
          <a:xfrm>
            <a:off x="473528" y="303474"/>
            <a:ext cx="8278586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콘솔 출력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printConsole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894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BE0F8D-BD6E-1C09-F981-E9C14957AC3E}"/>
              </a:ext>
            </a:extLst>
          </p:cNvPr>
          <p:cNvSpPr txBox="1"/>
          <p:nvPr/>
        </p:nvSpPr>
        <p:spPr>
          <a:xfrm>
            <a:off x="533399" y="374720"/>
            <a:ext cx="9877425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04811-B83A-A65F-A149-D5AEA779F8C5}"/>
              </a:ext>
            </a:extLst>
          </p:cNvPr>
          <p:cNvSpPr txBox="1"/>
          <p:nvPr/>
        </p:nvSpPr>
        <p:spPr>
          <a:xfrm>
            <a:off x="7193608" y="4914216"/>
            <a:ext cx="310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/components/TestRef.js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5B4924-44E0-F4B4-0464-595EE733224D}"/>
              </a:ext>
            </a:extLst>
          </p:cNvPr>
          <p:cNvSpPr/>
          <p:nvPr/>
        </p:nvSpPr>
        <p:spPr>
          <a:xfrm>
            <a:off x="2100404" y="4255129"/>
            <a:ext cx="2942376" cy="29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4081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값 확인하기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로 설정한 값을 </a:t>
            </a:r>
            <a:r>
              <a:rPr lang="en-US" altLang="ko-KR" dirty="0"/>
              <a:t>console.log </a:t>
            </a:r>
            <a:r>
              <a:rPr lang="ko-KR" altLang="en-US" dirty="0"/>
              <a:t>에 찍어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E1C94-4B48-8B15-D4D9-E6F2AB1DC952}"/>
              </a:ext>
            </a:extLst>
          </p:cNvPr>
          <p:cNvSpPr txBox="1"/>
          <p:nvPr/>
        </p:nvSpPr>
        <p:spPr>
          <a:xfrm>
            <a:off x="781050" y="222867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D520F1-2F89-C1CC-FAF1-3C41DE75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671963"/>
            <a:ext cx="6867525" cy="21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69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포커스 이동 시키기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457574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포커스 이동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가 자주 사용되는 포커스 사용 방법을 알아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 폴더에 </a:t>
            </a:r>
            <a:r>
              <a:rPr lang="en-US" altLang="ko-KR" dirty="0"/>
              <a:t>ChangeFocus.js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인풋 태그를 만들고 해당 인풋에 </a:t>
            </a:r>
            <a:r>
              <a:rPr lang="en-US" altLang="ko-KR" dirty="0"/>
              <a:t>ref </a:t>
            </a:r>
            <a:r>
              <a:rPr lang="ko-KR" altLang="en-US" dirty="0"/>
              <a:t>속성을 부여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로 각각 인풋의 속성 값을 변수에</a:t>
            </a:r>
            <a:r>
              <a:rPr lang="en-US" altLang="ko-KR" dirty="0"/>
              <a:t> </a:t>
            </a:r>
            <a:r>
              <a:rPr lang="ko-KR" altLang="en-US" dirty="0"/>
              <a:t>담고 해당 변수를 통해 </a:t>
            </a:r>
            <a:r>
              <a:rPr lang="en-US" altLang="ko-KR" dirty="0"/>
              <a:t>input </a:t>
            </a:r>
            <a:r>
              <a:rPr lang="ko-KR" altLang="en-US" dirty="0"/>
              <a:t>태그에 포커스를 부여해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값에 대한 접근은 </a:t>
            </a:r>
            <a:r>
              <a:rPr lang="en-US" altLang="ko-KR" dirty="0"/>
              <a:t>current </a:t>
            </a:r>
            <a:r>
              <a:rPr lang="ko-KR" altLang="en-US" dirty="0"/>
              <a:t>객체를 통해 </a:t>
            </a:r>
            <a:r>
              <a:rPr lang="ko-KR" altLang="en-US" dirty="0" err="1"/>
              <a:t>해야합니다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07829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413A5-E80F-A253-2043-E867A17A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52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A5A7DA-5E58-EAF7-1D02-D20A7AB11683}"/>
              </a:ext>
            </a:extLst>
          </p:cNvPr>
          <p:cNvSpPr txBox="1"/>
          <p:nvPr/>
        </p:nvSpPr>
        <p:spPr>
          <a:xfrm>
            <a:off x="209549" y="58846"/>
            <a:ext cx="10772775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changeFocusOne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changeFocusTwo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input2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changeFocusOne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changeFocusTwo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6115F-83E7-2F5B-1A31-01B2492AFC31}"/>
              </a:ext>
            </a:extLst>
          </p:cNvPr>
          <p:cNvSpPr txBox="1"/>
          <p:nvPr/>
        </p:nvSpPr>
        <p:spPr>
          <a:xfrm>
            <a:off x="6999784" y="6276291"/>
            <a:ext cx="376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/components/ChangeFocus.js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1947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920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84A1C2-639F-120A-65D7-C254C8D9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030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사용하여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컨틀롤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로 선언한 변수를 </a:t>
            </a: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/>
              <a:t>ref </a:t>
            </a:r>
            <a:r>
              <a:rPr lang="ko-KR" altLang="en-US" dirty="0"/>
              <a:t>속성으로 부여하면 해당 요소에 접근할 수 있습니다</a:t>
            </a:r>
            <a:endParaRPr lang="en-US" altLang="ko-KR" dirty="0"/>
          </a:p>
          <a:p>
            <a:r>
              <a:rPr lang="ko-KR" altLang="en-US" dirty="0"/>
              <a:t>마치 이전 </a:t>
            </a:r>
            <a:r>
              <a:rPr lang="en-US" altLang="ko-KR" dirty="0" err="1"/>
              <a:t>VanilaJS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querySelector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getElementById</a:t>
            </a:r>
            <a:r>
              <a:rPr lang="en-US" altLang="ko-KR" dirty="0"/>
              <a:t> </a:t>
            </a:r>
            <a:r>
              <a:rPr lang="ko-KR" altLang="en-US" dirty="0"/>
              <a:t>같은 역할을 손쉽게 구현할 수 있죠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2</a:t>
            </a:r>
            <a:r>
              <a:rPr lang="ko-KR" altLang="en-US" dirty="0">
                <a:sym typeface="Wingdings" panose="05000000000000000000" pitchFamily="2" charset="2"/>
              </a:rPr>
              <a:t>개를 대체해서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/>
              <a:t>ref </a:t>
            </a:r>
            <a:r>
              <a:rPr lang="ko-KR" altLang="en-US" dirty="0"/>
              <a:t>로 접근한 </a:t>
            </a:r>
            <a:r>
              <a:rPr lang="en-US" altLang="ko-KR" dirty="0"/>
              <a:t>DOM </a:t>
            </a:r>
            <a:r>
              <a:rPr lang="ko-KR" altLang="en-US" dirty="0"/>
              <a:t>요소를 컨트롤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85521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사용하여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컨틀롤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H1</a:t>
            </a:r>
            <a:r>
              <a:rPr lang="ko-KR" altLang="en-US" dirty="0"/>
              <a:t> 태그 </a:t>
            </a:r>
            <a:r>
              <a:rPr lang="en-US" altLang="ko-KR" dirty="0"/>
              <a:t>2</a:t>
            </a:r>
            <a:r>
              <a:rPr lang="ko-KR" altLang="en-US" dirty="0"/>
              <a:t>개를 사용하고 </a:t>
            </a:r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/>
              <a:t>DOM </a:t>
            </a:r>
            <a:r>
              <a:rPr lang="ko-KR" altLang="en-US" dirty="0"/>
              <a:t>요소에 접근하여 해당 </a:t>
            </a:r>
            <a:r>
              <a:rPr lang="en-US" altLang="ko-KR" dirty="0"/>
              <a:t>DOM </a:t>
            </a:r>
            <a:r>
              <a:rPr lang="ko-KR" altLang="en-US" dirty="0"/>
              <a:t>요소의 스타일을 변경해 보겠습니다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인풋 태그를 초기화도 해보죠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9974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pic>
        <p:nvPicPr>
          <p:cNvPr id="1026" name="Picture 2" descr="ppt에 유용한 화살표, 동그라미, 별표 ~ 올려요~[png파일] : 네이버 블로그">
            <a:extLst>
              <a:ext uri="{FF2B5EF4-FFF2-40B4-BE49-F238E27FC236}">
                <a16:creationId xmlns:a16="http://schemas.microsoft.com/office/drawing/2014/main" id="{ACA8BA80-5365-BEEF-B631-6D97B1692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79" y="338624"/>
            <a:ext cx="2479221" cy="24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605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20E60E-61F5-0554-9953-A2EDFC326B2F}"/>
              </a:ext>
            </a:extLst>
          </p:cNvPr>
          <p:cNvSpPr txBox="1"/>
          <p:nvPr/>
        </p:nvSpPr>
        <p:spPr>
          <a:xfrm>
            <a:off x="102355" y="58846"/>
            <a:ext cx="7263646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RefDOM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orangeEl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skyblueEl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adjustCSS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orangeEl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skyblueEl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orangeEl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skyblueEl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adjustCSS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clearInput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인풋 초기화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01637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배경색을 직접 입력 받아서 변경하는 </a:t>
            </a:r>
            <a:r>
              <a:rPr lang="en-US" altLang="ko-KR" dirty="0"/>
              <a:t>ColorInput.js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~!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624B0-223A-753A-037D-C1A07DAFC15F}"/>
              </a:ext>
            </a:extLst>
          </p:cNvPr>
          <p:cNvSpPr txBox="1"/>
          <p:nvPr/>
        </p:nvSpPr>
        <p:spPr>
          <a:xfrm>
            <a:off x="815788" y="2898238"/>
            <a:ext cx="702833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색 적용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98112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573436" cy="5529609"/>
          </a:xfrm>
        </p:spPr>
        <p:txBody>
          <a:bodyPr/>
          <a:lstStyle/>
          <a:p>
            <a:r>
              <a:rPr lang="ko-KR" altLang="en-US" dirty="0"/>
              <a:t>위의 코드를 변경해서 </a:t>
            </a:r>
            <a:r>
              <a:rPr lang="en-US" altLang="ko-KR" dirty="0"/>
              <a:t>Input </a:t>
            </a:r>
            <a:r>
              <a:rPr lang="ko-KR" altLang="en-US" dirty="0"/>
              <a:t>창에 색을 입력하고 색 변경 버튼을 누르면 컴포넌트의 배경색이 변경되는 컴포넌트를 완성해 주세요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값을 받는 것과 </a:t>
            </a:r>
            <a:r>
              <a:rPr lang="en-US" altLang="ko-KR" dirty="0"/>
              <a:t>DOM </a:t>
            </a:r>
            <a:r>
              <a:rPr lang="ko-KR" altLang="en-US" dirty="0"/>
              <a:t>컨트롤은 </a:t>
            </a:r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를 활용해서 구현해야 합니다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3A256-25D1-DDA1-8735-745DC4AA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40" y="3693653"/>
            <a:ext cx="4324954" cy="120984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26DC95-1DD1-51DA-B903-6D0EC4807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56" y="3693653"/>
            <a:ext cx="4353533" cy="1143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80B52F-BCAF-5714-82CB-EBFCE9067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856" y="5210374"/>
            <a:ext cx="4315427" cy="1162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63F49D-000B-3CC1-CA52-A327759D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40" y="5210374"/>
            <a:ext cx="440116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965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335029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타입에 대해서 정리해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지금까지 배운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state </a:t>
            </a:r>
            <a:r>
              <a:rPr lang="ko-KR" altLang="en-US" dirty="0"/>
              <a:t>그리고 </a:t>
            </a:r>
            <a:r>
              <a:rPr lang="en-US" altLang="ko-KR" dirty="0" err="1"/>
              <a:t>useRef</a:t>
            </a:r>
            <a:r>
              <a:rPr lang="ko-KR" altLang="en-US" dirty="0"/>
              <a:t> 의 </a:t>
            </a:r>
            <a:r>
              <a:rPr lang="en-US" altLang="ko-KR" dirty="0"/>
              <a:t>ref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리액트</a:t>
            </a:r>
            <a:r>
              <a:rPr lang="ko-KR" altLang="en-US" dirty="0"/>
              <a:t> 내부의 변수가 렌더링에 따라 어떤 식으로 변화하는지 알아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state </a:t>
            </a:r>
            <a:r>
              <a:rPr lang="ko-KR" altLang="en-US" dirty="0"/>
              <a:t>에 변화에 따른 컴포넌트 </a:t>
            </a:r>
            <a:r>
              <a:rPr lang="ko-KR" altLang="en-US" dirty="0" err="1"/>
              <a:t>리렌더링의</a:t>
            </a:r>
            <a:r>
              <a:rPr lang="ko-KR" altLang="en-US" dirty="0"/>
              <a:t> 개념도 다시 한번 잡아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74566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14462DF-E676-2FAB-6716-492F62497412}"/>
              </a:ext>
            </a:extLst>
          </p:cNvPr>
          <p:cNvSpPr/>
          <p:nvPr/>
        </p:nvSpPr>
        <p:spPr>
          <a:xfrm>
            <a:off x="439270" y="5946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endParaRPr lang="ko-KR" altLang="en-US" sz="3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619AEF-8FBF-FB3D-63BC-2A416EF1DA77}"/>
              </a:ext>
            </a:extLst>
          </p:cNvPr>
          <p:cNvSpPr/>
          <p:nvPr/>
        </p:nvSpPr>
        <p:spPr>
          <a:xfrm>
            <a:off x="439270" y="22710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</a:t>
            </a:r>
            <a:endParaRPr lang="ko-KR" altLang="en-US" sz="3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C14937-E5E7-FE60-F673-1AC151FE14B2}"/>
              </a:ext>
            </a:extLst>
          </p:cNvPr>
          <p:cNvSpPr/>
          <p:nvPr/>
        </p:nvSpPr>
        <p:spPr>
          <a:xfrm>
            <a:off x="439270" y="3969871"/>
            <a:ext cx="3191436" cy="95922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Variable</a:t>
            </a:r>
            <a:endParaRPr lang="ko-KR" altLang="en-US" sz="3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BD80AC5-1F8F-AA28-8ECF-7AFA261FFC23}"/>
              </a:ext>
            </a:extLst>
          </p:cNvPr>
          <p:cNvSpPr/>
          <p:nvPr/>
        </p:nvSpPr>
        <p:spPr>
          <a:xfrm>
            <a:off x="4114800" y="845671"/>
            <a:ext cx="1473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1C861-075C-6A4E-7215-E64D54D90145}"/>
              </a:ext>
            </a:extLst>
          </p:cNvPr>
          <p:cNvSpPr txBox="1"/>
          <p:nvPr/>
        </p:nvSpPr>
        <p:spPr>
          <a:xfrm>
            <a:off x="4549073" y="59465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E660CE8-D412-9D87-5176-C779790D8D09}"/>
              </a:ext>
            </a:extLst>
          </p:cNvPr>
          <p:cNvSpPr/>
          <p:nvPr/>
        </p:nvSpPr>
        <p:spPr>
          <a:xfrm>
            <a:off x="4114800" y="2522071"/>
            <a:ext cx="1473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18A3C-914C-20BE-BDC1-988D407637D0}"/>
              </a:ext>
            </a:extLst>
          </p:cNvPr>
          <p:cNvSpPr txBox="1"/>
          <p:nvPr/>
        </p:nvSpPr>
        <p:spPr>
          <a:xfrm>
            <a:off x="4549073" y="227105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D16487F-EA3D-888A-BE9C-8A314E22CE76}"/>
              </a:ext>
            </a:extLst>
          </p:cNvPr>
          <p:cNvSpPr/>
          <p:nvPr/>
        </p:nvSpPr>
        <p:spPr>
          <a:xfrm>
            <a:off x="4114800" y="4209677"/>
            <a:ext cx="1473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06430-1C99-B3AF-BB9B-500662BB531D}"/>
              </a:ext>
            </a:extLst>
          </p:cNvPr>
          <p:cNvSpPr txBox="1"/>
          <p:nvPr/>
        </p:nvSpPr>
        <p:spPr>
          <a:xfrm>
            <a:off x="4549073" y="395866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</a:p>
        </p:txBody>
      </p:sp>
      <p:pic>
        <p:nvPicPr>
          <p:cNvPr id="6146" name="Picture 2" descr="윈도우10 그림판 찾기, 실행파일 위치 및 관련 팁">
            <a:extLst>
              <a:ext uri="{FF2B5EF4-FFF2-40B4-BE49-F238E27FC236}">
                <a16:creationId xmlns:a16="http://schemas.microsoft.com/office/drawing/2014/main" id="{65F23CD0-76FB-BA64-0CCA-30DFFBB30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1732"/>
            <a:ext cx="2108201" cy="130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윈도우10 그림판 찾기, 실행파일 위치 및 관련 팁">
            <a:extLst>
              <a:ext uri="{FF2B5EF4-FFF2-40B4-BE49-F238E27FC236}">
                <a16:creationId xmlns:a16="http://schemas.microsoft.com/office/drawing/2014/main" id="{468B7AAF-BCCF-B830-6627-D5B285904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7852"/>
            <a:ext cx="2108201" cy="130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십자형 20">
            <a:extLst>
              <a:ext uri="{FF2B5EF4-FFF2-40B4-BE49-F238E27FC236}">
                <a16:creationId xmlns:a16="http://schemas.microsoft.com/office/drawing/2014/main" id="{4052DBC8-D17E-C832-DE83-0039B7D695B8}"/>
              </a:ext>
            </a:extLst>
          </p:cNvPr>
          <p:cNvSpPr/>
          <p:nvPr/>
        </p:nvSpPr>
        <p:spPr>
          <a:xfrm rot="2683181">
            <a:off x="6418130" y="1925812"/>
            <a:ext cx="1555448" cy="1555448"/>
          </a:xfrm>
          <a:prstGeom prst="plus">
            <a:avLst>
              <a:gd name="adj" fmla="val 429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재활용 마크 녹색 아이콘입니다 모바일 개념 및 웹 응용 프로그램에 대 한 자연 보호 아이콘의 요소입니다 웹 및 모바일에 대 한 절연된 재활용  마크 아이콘을 사용할 수 있습니다 0명에 대한 스톡 벡터">
            <a:extLst>
              <a:ext uri="{FF2B5EF4-FFF2-40B4-BE49-F238E27FC236}">
                <a16:creationId xmlns:a16="http://schemas.microsoft.com/office/drawing/2014/main" id="{B94F2E86-E98F-6DB1-3AED-AA025AB28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6" t="17039" r="20474" b="17850"/>
          <a:stretch/>
        </p:blipFill>
        <p:spPr bwMode="auto">
          <a:xfrm>
            <a:off x="6374419" y="3619901"/>
            <a:ext cx="1473199" cy="16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967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코드로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세 가지 버튼으로 각각 </a:t>
            </a:r>
            <a:r>
              <a:rPr lang="en-US" altLang="ko-KR" dirty="0"/>
              <a:t>state / ref / variable </a:t>
            </a:r>
            <a:r>
              <a:rPr lang="ko-KR" altLang="en-US" dirty="0"/>
              <a:t>값을 올리는 컴포넌트를 구성해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값의 변화 없이 컴포넌트 </a:t>
            </a:r>
            <a:r>
              <a:rPr lang="ko-KR" altLang="en-US" dirty="0" err="1"/>
              <a:t>리렌더링을</a:t>
            </a:r>
            <a:r>
              <a:rPr lang="ko-KR" altLang="en-US" dirty="0"/>
              <a:t> 위해서 하나의 버튼을 더 만들어 봅시다</a:t>
            </a:r>
            <a:endParaRPr lang="en-US" altLang="ko-KR" dirty="0"/>
          </a:p>
          <a:p>
            <a:r>
              <a:rPr lang="ko-KR" altLang="en-US" dirty="0"/>
              <a:t>그리고 각각의 버튼을 클릭하면서 해당 값의 변화에 대해 관찰해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6399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16EC19-F5E2-833F-FFAF-48CAF210F5BA}"/>
              </a:ext>
            </a:extLst>
          </p:cNvPr>
          <p:cNvSpPr txBox="1"/>
          <p:nvPr/>
        </p:nvSpPr>
        <p:spPr>
          <a:xfrm>
            <a:off x="104774" y="105698"/>
            <a:ext cx="5581651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'State: 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'Ref: 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'Variable: 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8E697D-FB66-A041-11FF-F0BAF1F2893E}"/>
              </a:ext>
            </a:extLst>
          </p:cNvPr>
          <p:cNvSpPr txBox="1"/>
          <p:nvPr/>
        </p:nvSpPr>
        <p:spPr>
          <a:xfrm>
            <a:off x="5838825" y="105698"/>
            <a:ext cx="6353176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countUpState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UP!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countUpRef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 UP!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countUpVar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 UP!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reRender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렌더링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FA28E-BF2F-2011-F9BC-9A1733C9ADE5}"/>
              </a:ext>
            </a:extLst>
          </p:cNvPr>
          <p:cNvSpPr txBox="1"/>
          <p:nvPr/>
        </p:nvSpPr>
        <p:spPr>
          <a:xfrm>
            <a:off x="8701301" y="2723466"/>
            <a:ext cx="349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/components/Comparing.js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6494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F1E17A-EF86-6026-2579-19680FD68682}"/>
              </a:ext>
            </a:extLst>
          </p:cNvPr>
          <p:cNvSpPr txBox="1"/>
          <p:nvPr/>
        </p:nvSpPr>
        <p:spPr>
          <a:xfrm>
            <a:off x="114300" y="58846"/>
            <a:ext cx="10363200" cy="6717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'State: 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'Ref: 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'Variable: 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State: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Ref: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Variable: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countUpState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UP!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countUpRef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 UP!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countUpVar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 UP!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reRender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렌더링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9C95E-1EF3-C157-F868-F488C175010F}"/>
              </a:ext>
            </a:extLst>
          </p:cNvPr>
          <p:cNvSpPr txBox="1"/>
          <p:nvPr/>
        </p:nvSpPr>
        <p:spPr>
          <a:xfrm>
            <a:off x="6856909" y="6276291"/>
            <a:ext cx="349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/components/Comparing.js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1849F7-FA50-DB75-9CBA-9E7AC5FC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811" y="780892"/>
            <a:ext cx="3686689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562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6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매우 중요한 개념입니다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간단하게 표현하면 중요한 변수 정도로 생각을 하셔도 됩니다</a:t>
            </a:r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State </a:t>
            </a:r>
            <a:r>
              <a:rPr lang="ko-KR" altLang="en-US" dirty="0"/>
              <a:t>의 뜻이 </a:t>
            </a:r>
            <a:r>
              <a:rPr lang="ko-KR" altLang="en-US" dirty="0" err="1"/>
              <a:t>뭐죠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상태를 의미 합니다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리액트에서</a:t>
            </a:r>
            <a:r>
              <a:rPr lang="ko-KR" altLang="en-US" dirty="0"/>
              <a:t> 컴포넌트에 대한 상태를 의미 합니다</a:t>
            </a:r>
            <a:endParaRPr lang="en-US" altLang="ko-KR" dirty="0"/>
          </a:p>
          <a:p>
            <a:r>
              <a:rPr lang="ko-KR" altLang="en-US" dirty="0"/>
              <a:t>사용하는 이유는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State </a:t>
            </a:r>
            <a:r>
              <a:rPr lang="ko-KR" altLang="en-US" dirty="0">
                <a:sym typeface="Wingdings" panose="05000000000000000000" pitchFamily="2" charset="2"/>
              </a:rPr>
              <a:t>가 변경되면 해당 컴포넌트는 바로 다시 렌더링이 되기 때문에 컴포넌트의 유동성 관리가 쉽습니다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62330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/>
              <a:t>자</a:t>
            </a:r>
            <a:r>
              <a:rPr lang="en-US" altLang="ko-KR"/>
              <a:t>,</a:t>
            </a:r>
            <a:r>
              <a:rPr lang="ko-KR" altLang="en-US"/>
              <a:t> 정말 간단한 컴포넌트를 만들어 볼게요</a:t>
            </a:r>
            <a:r>
              <a:rPr lang="en-US" altLang="ko-KR"/>
              <a:t>!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BBDE-2915-55C7-BB0C-DEFE1AD6A7B4}"/>
              </a:ext>
            </a:extLst>
          </p:cNvPr>
          <p:cNvSpPr txBox="1"/>
          <p:nvPr/>
        </p:nvSpPr>
        <p:spPr>
          <a:xfrm>
            <a:off x="832606" y="2274838"/>
            <a:ext cx="847917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7A969-A3C4-E53D-4362-3D244F4C28E0}"/>
              </a:ext>
            </a:extLst>
          </p:cNvPr>
          <p:cNvSpPr txBox="1"/>
          <p:nvPr/>
        </p:nvSpPr>
        <p:spPr>
          <a:xfrm>
            <a:off x="5259017" y="4029165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/components/ReactFragment.js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3559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그리고 페이지에서 개발자 도구를 열어 보면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컴포넌트임에도 </a:t>
            </a:r>
            <a:r>
              <a:rPr lang="en-US" altLang="ko-KR" dirty="0"/>
              <a:t>div </a:t>
            </a:r>
            <a:r>
              <a:rPr lang="ko-KR" altLang="en-US" dirty="0"/>
              <a:t>요소가 하나 추가 되었네요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저 </a:t>
            </a:r>
            <a:r>
              <a:rPr lang="en-US" altLang="ko-KR" dirty="0"/>
              <a:t>div </a:t>
            </a:r>
            <a:r>
              <a:rPr lang="ko-KR" altLang="en-US" dirty="0"/>
              <a:t>를 </a:t>
            </a:r>
            <a:r>
              <a:rPr lang="ko-KR" altLang="en-US" dirty="0" err="1"/>
              <a:t>없앨수</a:t>
            </a:r>
            <a:r>
              <a:rPr lang="ko-KR" altLang="en-US" dirty="0"/>
              <a:t> 없을까요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43DB34-43DF-B25A-9DC7-EB98B06B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79" y="2241133"/>
            <a:ext cx="2868123" cy="185206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151CA33-360E-7671-D3FC-1FF7F7333318}"/>
              </a:ext>
            </a:extLst>
          </p:cNvPr>
          <p:cNvSpPr/>
          <p:nvPr/>
        </p:nvSpPr>
        <p:spPr>
          <a:xfrm>
            <a:off x="1149255" y="2515273"/>
            <a:ext cx="595619" cy="5923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688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리턴 값에서 최상위 태그 역할을 하는 </a:t>
            </a:r>
            <a:r>
              <a:rPr lang="en-US" altLang="ko-KR" dirty="0"/>
              <a:t>DIV</a:t>
            </a:r>
            <a:r>
              <a:rPr lang="ko-KR" altLang="en-US" dirty="0"/>
              <a:t>를 </a:t>
            </a:r>
            <a:r>
              <a:rPr lang="ko-KR" altLang="en-US" dirty="0" err="1"/>
              <a:t>빼보시죠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바로 에러가 뜹니다</a:t>
            </a:r>
            <a:r>
              <a:rPr lang="en-US" altLang="ko-KR" dirty="0"/>
              <a:t>! </a:t>
            </a:r>
            <a:r>
              <a:rPr lang="ko-KR" altLang="en-US" dirty="0"/>
              <a:t>그런데 </a:t>
            </a:r>
            <a:r>
              <a:rPr lang="en-US" altLang="ko-KR" dirty="0"/>
              <a:t>React </a:t>
            </a:r>
            <a:r>
              <a:rPr lang="ko-KR" altLang="en-US" dirty="0"/>
              <a:t>가 </a:t>
            </a:r>
            <a:r>
              <a:rPr lang="en-US" altLang="ko-KR" dirty="0"/>
              <a:t>JSX fragment </a:t>
            </a:r>
            <a:r>
              <a:rPr lang="ko-KR" altLang="en-US" dirty="0"/>
              <a:t>를 추천하네요</a:t>
            </a:r>
            <a:r>
              <a:rPr lang="en-US" altLang="ko-KR" dirty="0"/>
              <a:t>!?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33053E-2A79-C1CB-38FB-68624D9F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5" y="2181051"/>
            <a:ext cx="4336265" cy="1535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5C429F-CCD6-7D1E-8C34-0741D2CA4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75" y="3927484"/>
            <a:ext cx="10376122" cy="7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843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리액트에서</a:t>
            </a:r>
            <a:r>
              <a:rPr lang="ko-KR" altLang="en-US" dirty="0"/>
              <a:t> 컴포넌트를 조합할 때</a:t>
            </a:r>
            <a:r>
              <a:rPr lang="en-US" altLang="ko-KR" dirty="0"/>
              <a:t>, </a:t>
            </a:r>
            <a:r>
              <a:rPr lang="ko-KR" altLang="en-US" dirty="0"/>
              <a:t>최상위에 </a:t>
            </a:r>
            <a:r>
              <a:rPr lang="en-US" altLang="ko-KR" dirty="0"/>
              <a:t>div </a:t>
            </a:r>
            <a:r>
              <a:rPr lang="ko-KR" altLang="en-US" dirty="0"/>
              <a:t>를 사용하지 않고 반환해야만 하는 경우가 생기게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CSS </a:t>
            </a:r>
            <a:r>
              <a:rPr lang="ko-KR" altLang="en-US" dirty="0"/>
              <a:t>가 </a:t>
            </a:r>
            <a:r>
              <a:rPr lang="ko-KR" altLang="en-US" dirty="0" err="1"/>
              <a:t>깨진다거나</a:t>
            </a:r>
            <a:r>
              <a:rPr lang="en-US" altLang="ko-KR" dirty="0"/>
              <a:t>, </a:t>
            </a:r>
            <a:r>
              <a:rPr lang="ko-KR" altLang="en-US" dirty="0"/>
              <a:t>테이블 요소 사이에 </a:t>
            </a:r>
            <a:r>
              <a:rPr lang="en-US" altLang="ko-KR" dirty="0"/>
              <a:t>div </a:t>
            </a:r>
            <a:r>
              <a:rPr lang="ko-KR" altLang="en-US" dirty="0"/>
              <a:t>요소가 들어가면 에러가 뜨기 때문이죠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그럴 때 쓰는 것이 바로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4013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컴포넌트를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로 감싸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이건 </a:t>
            </a:r>
            <a:r>
              <a:rPr lang="en-US" altLang="ko-KR" dirty="0"/>
              <a:t>React </a:t>
            </a:r>
            <a:r>
              <a:rPr lang="ko-KR" altLang="en-US" dirty="0"/>
              <a:t>라이브러리의 기능이므로 </a:t>
            </a:r>
            <a:r>
              <a:rPr lang="en-US" altLang="ko-KR" dirty="0"/>
              <a:t>React </a:t>
            </a:r>
            <a:r>
              <a:rPr lang="ko-KR" altLang="en-US" dirty="0"/>
              <a:t>라이브러리 추가 필요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BBDE-2915-55C7-BB0C-DEFE1AD6A7B4}"/>
              </a:ext>
            </a:extLst>
          </p:cNvPr>
          <p:cNvSpPr txBox="1"/>
          <p:nvPr/>
        </p:nvSpPr>
        <p:spPr>
          <a:xfrm>
            <a:off x="832606" y="3013070"/>
            <a:ext cx="8479173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7A969-A3C4-E53D-4362-3D244F4C28E0}"/>
              </a:ext>
            </a:extLst>
          </p:cNvPr>
          <p:cNvSpPr txBox="1"/>
          <p:nvPr/>
        </p:nvSpPr>
        <p:spPr>
          <a:xfrm>
            <a:off x="5259017" y="5321395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/components/ReactFragment.js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651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이제는 </a:t>
            </a:r>
            <a:r>
              <a:rPr lang="en-US" altLang="ko-KR" dirty="0"/>
              <a:t>div </a:t>
            </a:r>
            <a:r>
              <a:rPr lang="ko-KR" altLang="en-US" dirty="0"/>
              <a:t>가 사라졌네요</a:t>
            </a:r>
            <a:r>
              <a:rPr lang="en-US" altLang="ko-KR" dirty="0"/>
              <a:t>!?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바로 이러한 역할을 해주는 것이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909B30-B1B0-A243-809B-7397A59C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0" y="2120112"/>
            <a:ext cx="4137323" cy="21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136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&lt;&gt; &lt;/&gt;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개발자들은 축약의 민족이기 때문이 이렇게 긴 코드를 용납 못합니다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React.Fragment</a:t>
            </a:r>
            <a:r>
              <a:rPr lang="en-US" altLang="ko-KR" dirty="0"/>
              <a:t>&gt; </a:t>
            </a:r>
            <a:r>
              <a:rPr lang="ko-KR" altLang="en-US" dirty="0"/>
              <a:t>는 </a:t>
            </a:r>
            <a:r>
              <a:rPr lang="en-US" altLang="ko-KR" dirty="0"/>
              <a:t>&lt;&gt; </a:t>
            </a:r>
            <a:r>
              <a:rPr lang="ko-KR" altLang="en-US" dirty="0"/>
              <a:t>로 대체가 가능합니다</a:t>
            </a:r>
            <a:r>
              <a:rPr lang="en-US" altLang="ko-KR" dirty="0"/>
              <a:t>! :)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BBDE-2915-55C7-BB0C-DEFE1AD6A7B4}"/>
              </a:ext>
            </a:extLst>
          </p:cNvPr>
          <p:cNvSpPr txBox="1"/>
          <p:nvPr/>
        </p:nvSpPr>
        <p:spPr>
          <a:xfrm>
            <a:off x="832606" y="3013070"/>
            <a:ext cx="8479173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7A969-A3C4-E53D-4362-3D244F4C28E0}"/>
              </a:ext>
            </a:extLst>
          </p:cNvPr>
          <p:cNvSpPr txBox="1"/>
          <p:nvPr/>
        </p:nvSpPr>
        <p:spPr>
          <a:xfrm>
            <a:off x="5259017" y="5321395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/components/ReactFragment.js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2097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필요할 때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767469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님이 화가 나셨어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App.js </a:t>
            </a:r>
            <a:r>
              <a:rPr lang="ko-KR" altLang="en-US" dirty="0"/>
              <a:t>에 가서 </a:t>
            </a:r>
            <a:r>
              <a:rPr lang="en-US" altLang="ko-KR" dirty="0" err="1"/>
              <a:t>ReactFragment</a:t>
            </a:r>
            <a:r>
              <a:rPr lang="en-US" altLang="ko-KR" dirty="0"/>
              <a:t> </a:t>
            </a:r>
            <a:r>
              <a:rPr lang="ko-KR" altLang="en-US" dirty="0"/>
              <a:t>컴포넌트와 동일한 코드를 작성해 봅시다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667B9-565E-C5A2-5B77-D9E302F63C3D}"/>
              </a:ext>
            </a:extLst>
          </p:cNvPr>
          <p:cNvSpPr txBox="1"/>
          <p:nvPr/>
        </p:nvSpPr>
        <p:spPr>
          <a:xfrm>
            <a:off x="790663" y="2905947"/>
            <a:ext cx="609460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DF018-703C-F559-D7BA-5DE3B2F77FC5}"/>
              </a:ext>
            </a:extLst>
          </p:cNvPr>
          <p:cNvSpPr txBox="1"/>
          <p:nvPr/>
        </p:nvSpPr>
        <p:spPr>
          <a:xfrm>
            <a:off x="5495571" y="5214272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502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님이 화가 나셨어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그리고</a:t>
            </a:r>
            <a:r>
              <a:rPr lang="en-US" altLang="ko-KR" dirty="0"/>
              <a:t> App.css </a:t>
            </a:r>
            <a:r>
              <a:rPr lang="ko-KR" altLang="en-US" dirty="0"/>
              <a:t>에 아래의 코드도 추가해 봅시다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667B9-565E-C5A2-5B77-D9E302F63C3D}"/>
              </a:ext>
            </a:extLst>
          </p:cNvPr>
          <p:cNvSpPr txBox="1"/>
          <p:nvPr/>
        </p:nvSpPr>
        <p:spPr>
          <a:xfrm>
            <a:off x="790663" y="2226439"/>
            <a:ext cx="60946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F3B2F-7E67-D37A-B9A0-EF22363C314E}"/>
              </a:ext>
            </a:extLst>
          </p:cNvPr>
          <p:cNvSpPr txBox="1"/>
          <p:nvPr/>
        </p:nvSpPr>
        <p:spPr>
          <a:xfrm>
            <a:off x="5366024" y="5088762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/App.css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74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63795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화면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결과물 화면이 나와야 정상입니다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F42A97-C501-A9AA-522E-3D4B7632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1815192"/>
            <a:ext cx="11145805" cy="895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75222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ReactFragm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ReactFragment</a:t>
            </a:r>
            <a:r>
              <a:rPr lang="en-US" altLang="ko-KR" dirty="0"/>
              <a:t> </a:t>
            </a:r>
            <a:r>
              <a:rPr lang="ko-KR" altLang="en-US" dirty="0"/>
              <a:t>컴포넌트의 최상위 요소를 </a:t>
            </a:r>
            <a:r>
              <a:rPr lang="en-US" altLang="ko-KR" dirty="0"/>
              <a:t>div </a:t>
            </a:r>
            <a:r>
              <a:rPr lang="ko-KR" altLang="en-US" dirty="0"/>
              <a:t>로 변경해서 적용시켜 봅시다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60238-5556-D190-A0A4-7D581AD35045}"/>
              </a:ext>
            </a:extLst>
          </p:cNvPr>
          <p:cNvSpPr txBox="1"/>
          <p:nvPr/>
        </p:nvSpPr>
        <p:spPr>
          <a:xfrm>
            <a:off x="857774" y="2947892"/>
            <a:ext cx="8001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5E8A-26B7-6E79-FFD6-B42F9AF7E88A}"/>
              </a:ext>
            </a:extLst>
          </p:cNvPr>
          <p:cNvSpPr txBox="1"/>
          <p:nvPr/>
        </p:nvSpPr>
        <p:spPr>
          <a:xfrm>
            <a:off x="4797622" y="5256217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/components/ReactFragment.js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0995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ReactFragm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Div</a:t>
            </a:r>
            <a:r>
              <a:rPr lang="en-US" altLang="ko-KR" dirty="0"/>
              <a:t> </a:t>
            </a:r>
            <a:r>
              <a:rPr lang="ko-KR" altLang="en-US" dirty="0"/>
              <a:t>가 생기게 되어서 이전 결과물과는 완전히 다른 결과물이 나오게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이런 일을 피하려면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를 쓰셔야 합니다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FF553B-19CE-06DB-6EDB-5B1B6339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06" y="1517793"/>
            <a:ext cx="3753811" cy="2030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60354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나는 너에게 속할 수 없어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테이블 요소에 테이블 내용을 컴포넌트로 삽입하는 경우를 생각해 봅시다</a:t>
            </a:r>
            <a:r>
              <a:rPr lang="en-US" altLang="ko-KR" dirty="0"/>
              <a:t>(</a:t>
            </a:r>
            <a:r>
              <a:rPr lang="ko-KR" altLang="en-US" dirty="0"/>
              <a:t>사실 이게 쓸 일이 거의 없긴 합니다 </a:t>
            </a:r>
            <a:r>
              <a:rPr lang="ko-KR" altLang="en-US" dirty="0" err="1"/>
              <a:t>ㅎㅎㅎ</a:t>
            </a:r>
            <a:r>
              <a:rPr lang="en-US" altLang="ko-KR" dirty="0"/>
              <a:t>;;)</a:t>
            </a:r>
          </a:p>
          <a:p>
            <a:r>
              <a:rPr lang="ko-KR" altLang="en-US" dirty="0"/>
              <a:t>그런데 테이블 요소 안에는 </a:t>
            </a:r>
            <a:r>
              <a:rPr lang="en-US" altLang="ko-KR" dirty="0"/>
              <a:t>div </a:t>
            </a:r>
            <a:r>
              <a:rPr lang="ko-KR" altLang="en-US" dirty="0"/>
              <a:t>태그가 들어가지 못합니다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이럴때</a:t>
            </a:r>
            <a:r>
              <a:rPr lang="ko-KR" altLang="en-US" dirty="0"/>
              <a:t> 문제가 생기는데 이것을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로 해결이 가능합니다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08681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FAA874-2E1A-FC50-1455-1110A2788DBC}"/>
              </a:ext>
            </a:extLst>
          </p:cNvPr>
          <p:cNvSpPr txBox="1"/>
          <p:nvPr/>
        </p:nvSpPr>
        <p:spPr>
          <a:xfrm>
            <a:off x="505437" y="197346"/>
            <a:ext cx="4687348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TableColumn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TableColumn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B4D5C-B06B-14DE-A34D-562965809C18}"/>
              </a:ext>
            </a:extLst>
          </p:cNvPr>
          <p:cNvSpPr txBox="1"/>
          <p:nvPr/>
        </p:nvSpPr>
        <p:spPr>
          <a:xfrm>
            <a:off x="3646282" y="6144134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/App.css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9735A-FF9C-B289-1FC6-EBDDE8C284A4}"/>
              </a:ext>
            </a:extLst>
          </p:cNvPr>
          <p:cNvSpPr txBox="1"/>
          <p:nvPr/>
        </p:nvSpPr>
        <p:spPr>
          <a:xfrm>
            <a:off x="5530442" y="197346"/>
            <a:ext cx="553463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E4B2F-074F-482D-0C65-44CB18C8E148}"/>
              </a:ext>
            </a:extLst>
          </p:cNvPr>
          <p:cNvSpPr txBox="1"/>
          <p:nvPr/>
        </p:nvSpPr>
        <p:spPr>
          <a:xfrm>
            <a:off x="7286660" y="2893741"/>
            <a:ext cx="370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/components/TableColumn.js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6924E0-2170-A88E-8E5D-4D27CFF85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442" y="3596004"/>
            <a:ext cx="535379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58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조건부 렌더링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45977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상황에 따라 켜고 끄기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상황에 따라서 컴포넌트를 보여줄지 여부를 정해야 할 때가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그럴 때 사용하는 것이 조건부 렌더링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이전 </a:t>
            </a:r>
            <a:r>
              <a:rPr lang="en-US" altLang="ko-KR" dirty="0"/>
              <a:t>JS, HTML </a:t>
            </a:r>
            <a:r>
              <a:rPr lang="ko-KR" altLang="en-US" dirty="0"/>
              <a:t>에서는 </a:t>
            </a:r>
            <a:r>
              <a:rPr lang="en-US" altLang="ko-KR" dirty="0"/>
              <a:t>Display </a:t>
            </a:r>
            <a:r>
              <a:rPr lang="ko-KR" altLang="en-US" dirty="0"/>
              <a:t>속성을 </a:t>
            </a:r>
            <a:r>
              <a:rPr lang="en-US" altLang="ko-KR" dirty="0"/>
              <a:t>none </a:t>
            </a:r>
            <a:r>
              <a:rPr lang="ko-KR" altLang="en-US" dirty="0"/>
              <a:t>으로 해서 처리하곤 했습니다</a:t>
            </a:r>
            <a:endParaRPr lang="en-US" altLang="ko-KR" dirty="0"/>
          </a:p>
          <a:p>
            <a:r>
              <a:rPr lang="ko-KR" altLang="en-US" dirty="0" err="1"/>
              <a:t>리액트는</a:t>
            </a:r>
            <a:r>
              <a:rPr lang="ko-KR" altLang="en-US" dirty="0"/>
              <a:t> </a:t>
            </a:r>
            <a:r>
              <a:rPr lang="en-US" altLang="ko-KR" dirty="0"/>
              <a:t>JSX </a:t>
            </a:r>
            <a:r>
              <a:rPr lang="ko-KR" altLang="en-US" dirty="0"/>
              <a:t>문법을 사용 하므로</a:t>
            </a:r>
            <a:r>
              <a:rPr lang="en-US" altLang="ko-KR" dirty="0"/>
              <a:t>, if </a:t>
            </a:r>
            <a:r>
              <a:rPr lang="ko-KR" altLang="en-US" dirty="0"/>
              <a:t>문 또는 </a:t>
            </a:r>
            <a:r>
              <a:rPr lang="en-US" altLang="ko-KR" dirty="0"/>
              <a:t>3</a:t>
            </a:r>
            <a:r>
              <a:rPr lang="ko-KR" altLang="en-US" dirty="0"/>
              <a:t>항 연산자</a:t>
            </a:r>
            <a:r>
              <a:rPr lang="en-US" altLang="ko-KR" dirty="0"/>
              <a:t>, </a:t>
            </a:r>
            <a:r>
              <a:rPr lang="ko-KR" altLang="en-US" dirty="0"/>
              <a:t>논리 연산자와 </a:t>
            </a:r>
            <a:r>
              <a:rPr lang="en-US" altLang="ko-KR" dirty="0"/>
              <a:t>HTML </a:t>
            </a:r>
            <a:r>
              <a:rPr lang="ko-KR" altLang="en-US" dirty="0"/>
              <a:t>태그를 같이 쓰면 되기 때문에 상당히 쉽습니다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일단 한번 보시죠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16402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조건부 렌더링을 위한 컴포넌트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Components </a:t>
            </a:r>
            <a:r>
              <a:rPr lang="ko-KR" altLang="en-US" dirty="0"/>
              <a:t>폴더에 </a:t>
            </a:r>
            <a:r>
              <a:rPr lang="en-US" altLang="ko-KR" dirty="0"/>
              <a:t>ConditionalRender.js </a:t>
            </a:r>
            <a:r>
              <a:rPr lang="ko-KR" altLang="en-US" dirty="0"/>
              <a:t>파일 만들기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DC9D3-DD72-7CBA-E079-32FA797E260D}"/>
              </a:ext>
            </a:extLst>
          </p:cNvPr>
          <p:cNvSpPr txBox="1"/>
          <p:nvPr/>
        </p:nvSpPr>
        <p:spPr>
          <a:xfrm>
            <a:off x="847724" y="2218462"/>
            <a:ext cx="94202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보이나요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3FD36-D01A-6A8D-DC60-48CFFB9941FF}"/>
              </a:ext>
            </a:extLst>
          </p:cNvPr>
          <p:cNvSpPr txBox="1"/>
          <p:nvPr/>
        </p:nvSpPr>
        <p:spPr>
          <a:xfrm>
            <a:off x="5818511" y="3418791"/>
            <a:ext cx="431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/components/ConditionalRender.js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5888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조건부 렌더링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에서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를 활용해서 </a:t>
            </a:r>
            <a:r>
              <a:rPr lang="en-US" altLang="ko-KR" dirty="0"/>
              <a:t>condition </a:t>
            </a:r>
            <a:r>
              <a:rPr lang="ko-KR" altLang="en-US" dirty="0"/>
              <a:t>에 따른 조건부 렌더링을 처리해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Condition </a:t>
            </a:r>
            <a:r>
              <a:rPr lang="ko-KR" altLang="en-US" dirty="0"/>
              <a:t>이 </a:t>
            </a:r>
            <a:r>
              <a:rPr lang="ko-KR" altLang="en-US" dirty="0" err="1"/>
              <a:t>감추기이면</a:t>
            </a:r>
            <a:r>
              <a:rPr lang="ko-KR" altLang="en-US" dirty="0"/>
              <a:t> </a:t>
            </a:r>
            <a:r>
              <a:rPr lang="en-US" altLang="ko-KR" dirty="0" err="1"/>
              <a:t>ConditionalRender</a:t>
            </a:r>
            <a:r>
              <a:rPr lang="en-US" altLang="ko-KR" dirty="0"/>
              <a:t> </a:t>
            </a:r>
            <a:r>
              <a:rPr lang="ko-KR" altLang="en-US" dirty="0"/>
              <a:t>를 보여주고</a:t>
            </a:r>
            <a:r>
              <a:rPr lang="en-US" altLang="ko-KR" dirty="0"/>
              <a:t>, </a:t>
            </a:r>
            <a:r>
              <a:rPr lang="ko-KR" altLang="en-US" dirty="0"/>
              <a:t>보이기이면 감춰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땐</a:t>
            </a:r>
            <a:r>
              <a:rPr lang="en-US" altLang="ko-KR" dirty="0"/>
              <a:t>,</a:t>
            </a:r>
            <a:r>
              <a:rPr lang="ko-KR" altLang="en-US" dirty="0"/>
              <a:t> 보통 </a:t>
            </a:r>
            <a:r>
              <a:rPr lang="en-US" altLang="ko-KR" dirty="0"/>
              <a:t>&amp;&amp; </a:t>
            </a:r>
            <a:r>
              <a:rPr lang="ko-KR" altLang="en-US" dirty="0"/>
              <a:t>연산자를 사용합니다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88008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93BD2B-931D-2814-1E33-E934D9834256}"/>
              </a:ext>
            </a:extLst>
          </p:cNvPr>
          <p:cNvSpPr txBox="1"/>
          <p:nvPr/>
        </p:nvSpPr>
        <p:spPr>
          <a:xfrm>
            <a:off x="381000" y="334298"/>
            <a:ext cx="981075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2BD16-79F6-5D72-BA3F-9C5498E7051F}"/>
              </a:ext>
            </a:extLst>
          </p:cNvPr>
          <p:cNvSpPr txBox="1"/>
          <p:nvPr/>
        </p:nvSpPr>
        <p:spPr>
          <a:xfrm>
            <a:off x="8792392" y="5454697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214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2FF04-B3F9-6612-C4CE-5E5F0C474DD0}"/>
              </a:ext>
            </a:extLst>
          </p:cNvPr>
          <p:cNvSpPr txBox="1"/>
          <p:nvPr/>
        </p:nvSpPr>
        <p:spPr>
          <a:xfrm>
            <a:off x="513783" y="372403"/>
            <a:ext cx="8947087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094464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변수로 처리해서 코드 정리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조건부 렌더링 자체를 변수에 넣어서 처리해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이렇게 하면 코드가 깔끔해 지는 효과가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이런 것이 가능한 이유는 바로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JSX </a:t>
            </a:r>
            <a:r>
              <a:rPr lang="ko-KR" altLang="en-US" dirty="0">
                <a:sym typeface="Wingdings" panose="05000000000000000000" pitchFamily="2" charset="2"/>
              </a:rPr>
              <a:t>문법 덕분이죠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1618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E186B-86CF-6247-CF28-E234C0F9A880}"/>
              </a:ext>
            </a:extLst>
          </p:cNvPr>
          <p:cNvSpPr txBox="1"/>
          <p:nvPr/>
        </p:nvSpPr>
        <p:spPr>
          <a:xfrm>
            <a:off x="304800" y="335845"/>
            <a:ext cx="1068705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conditionRender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58B27-6A52-3FF4-26E8-D7C37DC5D906}"/>
              </a:ext>
            </a:extLst>
          </p:cNvPr>
          <p:cNvSpPr txBox="1"/>
          <p:nvPr/>
        </p:nvSpPr>
        <p:spPr>
          <a:xfrm>
            <a:off x="9468667" y="5930947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8013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조건부 렌더링 처리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PracticeOne</a:t>
            </a:r>
            <a:r>
              <a:rPr lang="en-US" altLang="ko-KR" dirty="0"/>
              <a:t>, </a:t>
            </a:r>
            <a:r>
              <a:rPr lang="en-US" altLang="ko-KR" dirty="0" err="1"/>
              <a:t>PracticeTwo</a:t>
            </a:r>
            <a:r>
              <a:rPr lang="en-US" altLang="ko-KR" dirty="0"/>
              <a:t> </a:t>
            </a:r>
            <a:r>
              <a:rPr lang="ko-KR" altLang="en-US" dirty="0"/>
              <a:t>컴포넌트를 만들어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props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데이터를 받아서 </a:t>
            </a:r>
            <a:r>
              <a:rPr lang="en-US" altLang="ko-KR" dirty="0"/>
              <a:t>h1</a:t>
            </a:r>
            <a:r>
              <a:rPr lang="ko-KR" altLang="en-US" dirty="0"/>
              <a:t> 태그로 출력하는 간단한 구조를 가집니다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App.js </a:t>
            </a:r>
            <a:r>
              <a:rPr lang="ko-KR" altLang="en-US" dirty="0"/>
              <a:t>에서 버튼을 클릭하면 </a:t>
            </a:r>
            <a:r>
              <a:rPr lang="en-US" altLang="ko-KR" dirty="0" err="1"/>
              <a:t>PracticeOne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PracticeTwo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ko-KR" altLang="en-US" dirty="0" err="1"/>
              <a:t>번갈아서</a:t>
            </a:r>
            <a:r>
              <a:rPr lang="ko-KR" altLang="en-US" dirty="0"/>
              <a:t> 렌더링 되는 조건부 렌더링 처리를 해주세요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버튼의 컨텐츠도 렌더링 되는 </a:t>
            </a:r>
            <a:r>
              <a:rPr lang="ko-KR" altLang="en-US" dirty="0" err="1"/>
              <a:t>컨포넌트가</a:t>
            </a:r>
            <a:r>
              <a:rPr lang="ko-KR" altLang="en-US" dirty="0"/>
              <a:t> 나오게 해주시면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76361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4D839F-5A62-10C3-9FC8-3D2821A3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72" y="2568176"/>
            <a:ext cx="2191056" cy="1057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CB968D-57AD-E43E-C397-E4409177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73" y="2568176"/>
            <a:ext cx="2305372" cy="933580"/>
          </a:xfrm>
          <a:prstGeom prst="rect">
            <a:avLst/>
          </a:prstGeom>
        </p:spPr>
      </p:pic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CF5F4EA2-3EA1-BCC8-3241-7C4F9DA46300}"/>
              </a:ext>
            </a:extLst>
          </p:cNvPr>
          <p:cNvSpPr/>
          <p:nvPr/>
        </p:nvSpPr>
        <p:spPr>
          <a:xfrm>
            <a:off x="5489049" y="2710307"/>
            <a:ext cx="1532965" cy="6493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2012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</p:spTree>
    <p:extLst>
      <p:ext uri="{BB962C8B-B14F-4D97-AF65-F5344CB8AC3E}">
        <p14:creationId xmlns:p14="http://schemas.microsoft.com/office/powerpoint/2010/main" val="23339152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88628A-2BBC-B5A5-4418-C8E797E5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181"/>
            <a:ext cx="12192000" cy="43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81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컴포넌트는 최초에 화면에 등장 할 때 </a:t>
            </a:r>
            <a:r>
              <a:rPr lang="en-US" altLang="ko-KR" dirty="0">
                <a:sym typeface="Wingdings" panose="05000000000000000000" pitchFamily="2" charset="2"/>
              </a:rPr>
              <a:t> Mount</a:t>
            </a:r>
          </a:p>
          <a:p>
            <a:r>
              <a:rPr lang="ko-KR" altLang="en-US" dirty="0"/>
              <a:t>컴포넌트의 </a:t>
            </a:r>
            <a:r>
              <a:rPr lang="en-US" altLang="ko-KR" dirty="0"/>
              <a:t>state </a:t>
            </a:r>
            <a:r>
              <a:rPr lang="ko-KR" altLang="en-US" dirty="0"/>
              <a:t>변화로 </a:t>
            </a:r>
            <a:r>
              <a:rPr lang="ko-KR" altLang="en-US" dirty="0" err="1"/>
              <a:t>리렌더링</a:t>
            </a:r>
            <a:r>
              <a:rPr lang="ko-KR" altLang="en-US" dirty="0"/>
              <a:t> 될 때 </a:t>
            </a:r>
            <a:r>
              <a:rPr lang="en-US" altLang="ko-KR" dirty="0">
                <a:sym typeface="Wingdings" panose="05000000000000000000" pitchFamily="2" charset="2"/>
              </a:rPr>
              <a:t> Update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화면에서 사라질 때 </a:t>
            </a:r>
            <a:r>
              <a:rPr lang="en-US" altLang="ko-KR" dirty="0">
                <a:sym typeface="Wingdings" panose="05000000000000000000" pitchFamily="2" charset="2"/>
              </a:rPr>
              <a:t> Unmount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생명 주기를 가집니다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256299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리액트의</a:t>
            </a:r>
            <a:r>
              <a:rPr lang="ko-KR" altLang="en-US" dirty="0"/>
              <a:t> 장점은 이러한 상황에서 컴포넌트별 상태 관리 및 </a:t>
            </a:r>
            <a:r>
              <a:rPr lang="ko-KR" altLang="en-US" dirty="0" err="1"/>
              <a:t>리렌더링에</a:t>
            </a:r>
            <a:r>
              <a:rPr lang="ko-KR" altLang="en-US" dirty="0"/>
              <a:t> 있기 때문에 </a:t>
            </a:r>
            <a:r>
              <a:rPr lang="ko-KR" altLang="en-US" dirty="0" err="1"/>
              <a:t>리액트는</a:t>
            </a:r>
            <a:r>
              <a:rPr lang="ko-KR" altLang="en-US" dirty="0"/>
              <a:t> </a:t>
            </a:r>
            <a:r>
              <a:rPr lang="en-US" altLang="ko-KR" dirty="0"/>
              <a:t>Life Cycle </a:t>
            </a:r>
            <a:r>
              <a:rPr lang="ko-KR" altLang="en-US" dirty="0"/>
              <a:t>에 대한</a:t>
            </a:r>
            <a:r>
              <a:rPr lang="en-US" altLang="ko-KR" dirty="0"/>
              <a:t> </a:t>
            </a:r>
            <a:r>
              <a:rPr lang="ko-KR" altLang="en-US" dirty="0"/>
              <a:t>기능이 많습니다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 각각의 </a:t>
            </a:r>
            <a:r>
              <a:rPr lang="en-US" altLang="ko-KR" dirty="0"/>
              <a:t>Life Cycle </a:t>
            </a:r>
            <a:r>
              <a:rPr lang="ko-KR" altLang="en-US" dirty="0"/>
              <a:t>상황에</a:t>
            </a:r>
            <a:r>
              <a:rPr lang="en-US" altLang="ko-KR" dirty="0"/>
              <a:t> </a:t>
            </a:r>
            <a:r>
              <a:rPr lang="ko-KR" altLang="en-US" dirty="0"/>
              <a:t>맞게 특정 기능을 수행할 수 있도록 다양한 기능을 제공 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927816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A6A40897-CDB0-5A1F-9AC0-CBB8568F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71" y="0"/>
            <a:ext cx="9305364" cy="509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69342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8A7F1F-4056-A2D2-6EB6-A94EDBAD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7"/>
          <a:stretch/>
        </p:blipFill>
        <p:spPr>
          <a:xfrm>
            <a:off x="0" y="1586753"/>
            <a:ext cx="12192000" cy="404206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DBE7406-6E08-32C3-9075-9EDB9662A63A}"/>
              </a:ext>
            </a:extLst>
          </p:cNvPr>
          <p:cNvSpPr/>
          <p:nvPr/>
        </p:nvSpPr>
        <p:spPr>
          <a:xfrm>
            <a:off x="439270" y="3406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componentDidMount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81DE58-501E-AEB3-0BDA-2FE111379C3D}"/>
              </a:ext>
            </a:extLst>
          </p:cNvPr>
          <p:cNvSpPr/>
          <p:nvPr/>
        </p:nvSpPr>
        <p:spPr>
          <a:xfrm>
            <a:off x="4500282" y="3406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componentDidUpdate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A61E40-C695-36BE-4C4A-2541C8AFA7B8}"/>
              </a:ext>
            </a:extLst>
          </p:cNvPr>
          <p:cNvSpPr/>
          <p:nvPr/>
        </p:nvSpPr>
        <p:spPr>
          <a:xfrm>
            <a:off x="8561294" y="269957"/>
            <a:ext cx="3191436" cy="95922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componentWillUnmount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66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4F6A5-41C5-7A99-99B4-854490D27D9F}"/>
              </a:ext>
            </a:extLst>
          </p:cNvPr>
          <p:cNvSpPr txBox="1"/>
          <p:nvPr/>
        </p:nvSpPr>
        <p:spPr>
          <a:xfrm>
            <a:off x="377982" y="1541848"/>
            <a:ext cx="11165187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28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2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스테이트이름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스테이트변경함수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초기값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140300"/>
            <a:ext cx="11260802" cy="3717699"/>
          </a:xfrm>
        </p:spPr>
        <p:txBody>
          <a:bodyPr>
            <a:normAutofit/>
          </a:bodyPr>
          <a:lstStyle/>
          <a:p>
            <a:r>
              <a:rPr lang="ko-KR" altLang="en-US" dirty="0"/>
              <a:t>먼저 상태를 관리하는 </a:t>
            </a:r>
            <a:r>
              <a:rPr lang="en-US" altLang="ko-KR" dirty="0"/>
              <a:t>state </a:t>
            </a:r>
            <a:r>
              <a:rPr lang="ko-KR" altLang="en-US" dirty="0"/>
              <a:t>를 배열의 첫번째로 정해주고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state </a:t>
            </a:r>
            <a:r>
              <a:rPr lang="ko-KR" altLang="en-US" dirty="0"/>
              <a:t>를 변경 할 수 있는 함수를 두번째로 지정해 주면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useState</a:t>
            </a:r>
            <a:r>
              <a:rPr lang="ko-KR" altLang="en-US" dirty="0"/>
              <a:t> 의 </a:t>
            </a:r>
            <a:r>
              <a:rPr lang="en-US" altLang="ko-KR" dirty="0"/>
              <a:t>() </a:t>
            </a:r>
            <a:r>
              <a:rPr lang="ko-KR" altLang="en-US" dirty="0"/>
              <a:t>안에는 </a:t>
            </a:r>
            <a:r>
              <a:rPr lang="en-US" altLang="ko-KR" dirty="0"/>
              <a:t>state </a:t>
            </a:r>
            <a:r>
              <a:rPr lang="ko-KR" altLang="en-US" dirty="0"/>
              <a:t>의 초기 값을 넣어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84276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actJS 그리고 LifeCycle">
            <a:extLst>
              <a:ext uri="{FF2B5EF4-FFF2-40B4-BE49-F238E27FC236}">
                <a16:creationId xmlns:a16="http://schemas.microsoft.com/office/drawing/2014/main" id="{52ABD943-CF1C-C28C-B903-8634EBC2D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321329"/>
            <a:ext cx="7835162" cy="582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00458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리액트는</a:t>
            </a:r>
            <a:r>
              <a:rPr lang="ko-KR" altLang="en-US" dirty="0"/>
              <a:t> 위와 같은 기능을 통해서 컴포넌트가 처음 불려 왔을 때</a:t>
            </a:r>
            <a:r>
              <a:rPr lang="en-US" altLang="ko-KR" dirty="0"/>
              <a:t>, </a:t>
            </a:r>
            <a:r>
              <a:rPr lang="ko-KR" altLang="en-US" dirty="0" err="1"/>
              <a:t>리렌더링</a:t>
            </a:r>
            <a:r>
              <a:rPr lang="ko-KR" altLang="en-US" dirty="0"/>
              <a:t> 되었을 때</a:t>
            </a:r>
            <a:r>
              <a:rPr lang="en-US" altLang="ko-KR" dirty="0"/>
              <a:t>, </a:t>
            </a:r>
            <a:r>
              <a:rPr lang="ko-KR" altLang="en-US" dirty="0"/>
              <a:t>컴포넌트가 사라질 때 마다 특정한 기능을 수행 할 수 있도록 처리를 했습니다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5302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짱구 과거는 돌아보지 않아 &gt; 짤투데이">
            <a:extLst>
              <a:ext uri="{FF2B5EF4-FFF2-40B4-BE49-F238E27FC236}">
                <a16:creationId xmlns:a16="http://schemas.microsoft.com/office/drawing/2014/main" id="{CF2F9DE0-EC4E-BBB5-772E-40CF4E94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619125"/>
            <a:ext cx="56864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리액트 18의 타입스크립트 타입 변경점">
            <a:extLst>
              <a:ext uri="{FF2B5EF4-FFF2-40B4-BE49-F238E27FC236}">
                <a16:creationId xmlns:a16="http://schemas.microsoft.com/office/drawing/2014/main" id="{2E341315-02DE-3F53-9FB4-FB5C74AF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84" y="1531843"/>
            <a:ext cx="1274109" cy="12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308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F9016F-50BA-85F4-9782-6ECFAE37F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336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EA2F6C-DF9F-27B4-403E-CB352754DB8B}"/>
              </a:ext>
            </a:extLst>
          </p:cNvPr>
          <p:cNvSpPr/>
          <p:nvPr/>
        </p:nvSpPr>
        <p:spPr>
          <a:xfrm>
            <a:off x="1703297" y="4401669"/>
            <a:ext cx="9897035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047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하지만 우리 </a:t>
            </a:r>
            <a:r>
              <a:rPr lang="ko-KR" altLang="en-US" dirty="0" err="1"/>
              <a:t>리액트에게</a:t>
            </a:r>
            <a:r>
              <a:rPr lang="ko-KR" altLang="en-US" dirty="0"/>
              <a:t> 과거는 과거일 뿐 더 빠르고 편리한 미래만을 그립니다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클래스형 컴포넌트에서 함수형 컴포넌트로 넘어 가면서 기존의 </a:t>
            </a:r>
            <a:r>
              <a:rPr lang="en-US" altLang="ko-KR" dirty="0"/>
              <a:t>Life </a:t>
            </a:r>
            <a:r>
              <a:rPr lang="en-US" altLang="ko-KR" dirty="0" err="1"/>
              <a:t>Cylce</a:t>
            </a:r>
            <a:r>
              <a:rPr lang="en-US" altLang="ko-KR" dirty="0"/>
              <a:t> </a:t>
            </a:r>
            <a:r>
              <a:rPr lang="ko-KR" altLang="en-US" dirty="0"/>
              <a:t>을 담당하던 기능을 하나의 </a:t>
            </a:r>
            <a:r>
              <a:rPr lang="en-US" altLang="ko-KR" dirty="0"/>
              <a:t>HOOK</a:t>
            </a:r>
            <a:r>
              <a:rPr lang="ko-KR" altLang="en-US" dirty="0"/>
              <a:t>에 추가 시켰습니다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바로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31839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41278-1398-41D8-7859-317C1887254C}"/>
              </a:ext>
            </a:extLst>
          </p:cNvPr>
          <p:cNvSpPr txBox="1"/>
          <p:nvPr/>
        </p:nvSpPr>
        <p:spPr>
          <a:xfrm>
            <a:off x="2121366" y="5293421"/>
            <a:ext cx="7949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https://www.youtube.com/watch?v=kyodvzc5GHU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A17579-5397-B950-F543-07F4D2FD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766" y="3871756"/>
            <a:ext cx="2739265" cy="9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679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6C95BD-3D2C-50CF-E649-16969849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981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411728-9333-3EFA-03A8-BC598F8F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75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D6B75-F259-9E6C-3D5A-C66D70DB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296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코드로 한번 확인해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버튼을 클릭하면 </a:t>
            </a:r>
            <a:r>
              <a:rPr lang="en-US" altLang="ko-KR" dirty="0"/>
              <a:t>count </a:t>
            </a:r>
            <a:r>
              <a:rPr lang="ko-KR" altLang="en-US" dirty="0"/>
              <a:t>가 </a:t>
            </a:r>
            <a:r>
              <a:rPr lang="en-US" altLang="ko-KR" dirty="0"/>
              <a:t>+1 </a:t>
            </a:r>
            <a:r>
              <a:rPr lang="ko-KR" altLang="en-US" dirty="0"/>
              <a:t>이 되어 숫자가 증가되는 컴포넌트를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를 사용해서 </a:t>
            </a:r>
            <a:r>
              <a:rPr lang="en-US" altLang="ko-KR" dirty="0"/>
              <a:t>state </a:t>
            </a:r>
            <a:r>
              <a:rPr lang="ko-KR" altLang="en-US" dirty="0"/>
              <a:t>값 변경에 따라 컴포넌트라 렌더링 될 때 마다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가 작동하는지 알아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85529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주의 사항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385871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5AD09-47FC-0EFB-1006-E4703950DAC5}"/>
              </a:ext>
            </a:extLst>
          </p:cNvPr>
          <p:cNvSpPr txBox="1"/>
          <p:nvPr/>
        </p:nvSpPr>
        <p:spPr>
          <a:xfrm>
            <a:off x="412376" y="371705"/>
            <a:ext cx="10569389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console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 버튼 클릭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+1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522AD-5E2E-8C5A-85F8-EC9AEA07BC55}"/>
              </a:ext>
            </a:extLst>
          </p:cNvPr>
          <p:cNvSpPr txBox="1"/>
          <p:nvPr/>
        </p:nvSpPr>
        <p:spPr>
          <a:xfrm>
            <a:off x="7152184" y="5514291"/>
            <a:ext cx="38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508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0D6A3D-EDEA-E858-D352-F1C51B7A7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4" y="552302"/>
            <a:ext cx="5654425" cy="38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5957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코드로 한번 확인해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지금은 버튼이 클릭 되면 </a:t>
            </a:r>
            <a:r>
              <a:rPr lang="en-US" altLang="ko-KR" dirty="0"/>
              <a:t>state </a:t>
            </a:r>
            <a:r>
              <a:rPr lang="ko-KR" altLang="en-US" dirty="0"/>
              <a:t>값의 변경이 일어나기 때문에 컴포넌트가 다시 렌더링이 되고</a:t>
            </a:r>
            <a:r>
              <a:rPr lang="en-US" altLang="ko-KR" dirty="0"/>
              <a:t>, </a:t>
            </a:r>
            <a:r>
              <a:rPr lang="ko-KR" altLang="en-US" dirty="0"/>
              <a:t>그로 인해서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내부의 함수가 실행 되고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여기에다가 </a:t>
            </a:r>
            <a:r>
              <a:rPr lang="en-US" altLang="ko-KR" dirty="0"/>
              <a:t>input </a:t>
            </a:r>
            <a:r>
              <a:rPr lang="ko-KR" altLang="en-US" dirty="0"/>
              <a:t>태그를 하나 추가하고</a:t>
            </a:r>
            <a:r>
              <a:rPr lang="en-US" altLang="ko-KR" dirty="0"/>
              <a:t>, input </a:t>
            </a:r>
            <a:r>
              <a:rPr lang="ko-KR" altLang="en-US" dirty="0"/>
              <a:t>태그의 입력 내용이 </a:t>
            </a:r>
            <a:r>
              <a:rPr lang="en-US" altLang="ko-KR" dirty="0"/>
              <a:t>h1 </a:t>
            </a:r>
            <a:r>
              <a:rPr lang="ko-KR" altLang="en-US" dirty="0"/>
              <a:t>태그에 출력 되도록 코드를 변경해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29278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8A56A-1B7F-64C6-89C3-5269766029EB}"/>
              </a:ext>
            </a:extLst>
          </p:cNvPr>
          <p:cNvSpPr txBox="1"/>
          <p:nvPr/>
        </p:nvSpPr>
        <p:spPr>
          <a:xfrm>
            <a:off x="246743" y="86916"/>
            <a:ext cx="10726058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TestUseEffect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입력 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 버튼 클릭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💻 키 입력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+1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36F83-EC7B-2041-7655-EF6EEC294663}"/>
              </a:ext>
            </a:extLst>
          </p:cNvPr>
          <p:cNvSpPr txBox="1"/>
          <p:nvPr/>
        </p:nvSpPr>
        <p:spPr>
          <a:xfrm>
            <a:off x="7159321" y="246032"/>
            <a:ext cx="38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0303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27CD40-E09A-B033-37D4-02F5CDE0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07" y="713996"/>
            <a:ext cx="2372056" cy="2715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07961F-4B54-171E-4DE3-DEE6393D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30" y="904522"/>
            <a:ext cx="5682095" cy="37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2664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</a:t>
            </a:r>
          </a:p>
        </p:txBody>
      </p:sp>
    </p:spTree>
    <p:extLst>
      <p:ext uri="{BB962C8B-B14F-4D97-AF65-F5344CB8AC3E}">
        <p14:creationId xmlns:p14="http://schemas.microsoft.com/office/powerpoint/2010/main" val="15558790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411728-9333-3EFA-03A8-BC598F8F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10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 Array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는 두번째 인자로 </a:t>
            </a:r>
            <a:r>
              <a:rPr lang="en-US" altLang="ko-KR" dirty="0"/>
              <a:t>Dependency Array </a:t>
            </a:r>
            <a:r>
              <a:rPr lang="ko-KR" altLang="en-US" dirty="0"/>
              <a:t>를 받습니다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Array </a:t>
            </a:r>
            <a:r>
              <a:rPr lang="ko-KR" altLang="en-US" dirty="0"/>
              <a:t>에는 변수를 넣을 수가 있으며</a:t>
            </a:r>
            <a:r>
              <a:rPr lang="en-US" altLang="ko-KR" dirty="0"/>
              <a:t>, </a:t>
            </a:r>
            <a:r>
              <a:rPr lang="ko-KR" altLang="en-US" dirty="0"/>
              <a:t>해당 변수가 변경 될 때에만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내부의 함수가 실행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빈 배열 </a:t>
            </a:r>
            <a:r>
              <a:rPr lang="en-US" altLang="ko-KR" dirty="0"/>
              <a:t>[] </a:t>
            </a:r>
            <a:r>
              <a:rPr lang="ko-KR" altLang="en-US" dirty="0"/>
              <a:t>을 넣으면 최초 마운트 시에만 실행이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아래의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코드를 추가한 뒤 테스트를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835366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64E425-E4F0-E1B9-23D7-E57CBF3F0DD7}"/>
              </a:ext>
            </a:extLst>
          </p:cNvPr>
          <p:cNvSpPr txBox="1"/>
          <p:nvPr/>
        </p:nvSpPr>
        <p:spPr>
          <a:xfrm>
            <a:off x="510989" y="502547"/>
            <a:ext cx="1013908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 버튼 클릭 시에만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"⌨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인풋 입력 시에만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A56AB-E737-2770-D181-B79C2228CAD3}"/>
              </a:ext>
            </a:extLst>
          </p:cNvPr>
          <p:cNvSpPr txBox="1"/>
          <p:nvPr/>
        </p:nvSpPr>
        <p:spPr>
          <a:xfrm>
            <a:off x="6755909" y="3670549"/>
            <a:ext cx="38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0451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FE0A4E-DFDA-BCC2-2D96-3A033BD6151A}"/>
              </a:ext>
            </a:extLst>
          </p:cNvPr>
          <p:cNvSpPr txBox="1"/>
          <p:nvPr/>
        </p:nvSpPr>
        <p:spPr>
          <a:xfrm>
            <a:off x="145143" y="251207"/>
            <a:ext cx="10958286" cy="65248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입력 하세요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🖱️ 버튼 클릭 시에만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"⌨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인풋 입력 시에만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+1 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CC15E-A6AC-4293-3D43-725025C2A79C}"/>
              </a:ext>
            </a:extLst>
          </p:cNvPr>
          <p:cNvSpPr txBox="1"/>
          <p:nvPr/>
        </p:nvSpPr>
        <p:spPr>
          <a:xfrm>
            <a:off x="6997957" y="425327"/>
            <a:ext cx="3813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</a:p>
        </p:txBody>
      </p:sp>
    </p:spTree>
    <p:extLst>
      <p:ext uri="{BB962C8B-B14F-4D97-AF65-F5344CB8AC3E}">
        <p14:creationId xmlns:p14="http://schemas.microsoft.com/office/powerpoint/2010/main" val="223619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상태 변경 함수는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꼭 함수 정의를 하고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en-US" altLang="ko-KR" dirty="0"/>
              <a:t>Return </a:t>
            </a:r>
            <a:r>
              <a:rPr lang="ko-KR" altLang="en-US" dirty="0"/>
              <a:t>내부에서 함수 정의를 하지 않고 바로 상태 변경 함수를 호출하면 클릭이 안되어도 실행이 되기 때문에 무한 루프에 빠지게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State </a:t>
            </a:r>
            <a:r>
              <a:rPr lang="ko-KR" altLang="en-US" dirty="0"/>
              <a:t>가 변경되면 당연히 </a:t>
            </a:r>
            <a:r>
              <a:rPr lang="en-US" altLang="ko-KR" dirty="0"/>
              <a:t>return </a:t>
            </a:r>
            <a:r>
              <a:rPr lang="ko-KR" altLang="en-US" dirty="0"/>
              <a:t>내부에 있는 요소를 다시 렌더링 해야 하니 </a:t>
            </a:r>
            <a:r>
              <a:rPr lang="en-US" altLang="ko-KR" dirty="0"/>
              <a:t>return </a:t>
            </a:r>
            <a:r>
              <a:rPr lang="ko-KR" altLang="en-US" dirty="0"/>
              <a:t>을 호출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다시 상태 변경 함수 호출 </a:t>
            </a:r>
            <a:r>
              <a:rPr lang="en-US" altLang="ko-KR" dirty="0">
                <a:sym typeface="Wingdings" panose="05000000000000000000" pitchFamily="2" charset="2"/>
              </a:rPr>
              <a:t> return </a:t>
            </a:r>
            <a:r>
              <a:rPr lang="ko-KR" altLang="en-US" dirty="0">
                <a:sym typeface="Wingdings" panose="05000000000000000000" pitchFamily="2" charset="2"/>
              </a:rPr>
              <a:t>호출의 무한 루프가 되죠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299791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 Array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버튼을 클릭하면 </a:t>
            </a:r>
            <a:r>
              <a:rPr lang="en-US" altLang="ko-KR" dirty="0"/>
              <a:t>Dependency </a:t>
            </a:r>
            <a:r>
              <a:rPr lang="ko-KR" altLang="en-US" dirty="0"/>
              <a:t>로 </a:t>
            </a:r>
            <a:r>
              <a:rPr lang="en-US" altLang="ko-KR" dirty="0"/>
              <a:t>count </a:t>
            </a:r>
            <a:r>
              <a:rPr lang="ko-KR" altLang="en-US" dirty="0"/>
              <a:t>를 전달한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만 작동하고</a:t>
            </a:r>
            <a:r>
              <a:rPr lang="en-US" altLang="ko-KR" dirty="0"/>
              <a:t>, </a:t>
            </a:r>
            <a:r>
              <a:rPr lang="ko-KR" altLang="en-US" dirty="0"/>
              <a:t>인풋에 값을 입력하면 </a:t>
            </a:r>
            <a:r>
              <a:rPr lang="en-US" altLang="ko-KR" dirty="0"/>
              <a:t>Dependency </a:t>
            </a:r>
            <a:r>
              <a:rPr lang="ko-KR" altLang="en-US" dirty="0"/>
              <a:t>로 </a:t>
            </a:r>
            <a:r>
              <a:rPr lang="en-US" altLang="ko-KR" dirty="0"/>
              <a:t>value</a:t>
            </a:r>
            <a:r>
              <a:rPr lang="ko-KR" altLang="en-US" dirty="0"/>
              <a:t> 를 전달한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만 작동하게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</a:t>
            </a:r>
            <a:r>
              <a:rPr lang="en-US" altLang="ko-KR" dirty="0"/>
              <a:t>Dependency </a:t>
            </a:r>
            <a:r>
              <a:rPr lang="en-US" altLang="ko-KR" dirty="0" err="1"/>
              <a:t>Arr</a:t>
            </a:r>
            <a:r>
              <a:rPr lang="en-US" altLang="ko-KR" dirty="0"/>
              <a:t> </a:t>
            </a:r>
            <a:r>
              <a:rPr lang="ko-KR" altLang="en-US" dirty="0"/>
              <a:t>를 전달하지 않은 경우는 렌더링 때마다 실행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F57F02-4D33-11FB-EF94-2ABFB995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97" y="4261493"/>
            <a:ext cx="7727129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2188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 Array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전달하면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두번째 인자 자체를 전달 하지 않으면</a:t>
            </a:r>
            <a:r>
              <a:rPr lang="en-US" altLang="ko-KR" dirty="0"/>
              <a:t>, </a:t>
            </a:r>
            <a:r>
              <a:rPr lang="ko-KR" altLang="en-US" dirty="0"/>
              <a:t>매번 </a:t>
            </a:r>
            <a:r>
              <a:rPr lang="ko-KR" altLang="en-US" dirty="0" err="1"/>
              <a:t>랜더링</a:t>
            </a:r>
            <a:r>
              <a:rPr lang="ko-KR" altLang="en-US" dirty="0"/>
              <a:t> 마다 실행이 되지만 빈 배열을 두번째 인자로 전달 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 친구는 변화를 감지할 값이 없으므로 최초 마운트 시에만 실행이 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365BA-798E-169D-F408-1335639B5A9B}"/>
              </a:ext>
            </a:extLst>
          </p:cNvPr>
          <p:cNvSpPr txBox="1"/>
          <p:nvPr/>
        </p:nvSpPr>
        <p:spPr>
          <a:xfrm>
            <a:off x="860612" y="2914453"/>
            <a:ext cx="901849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"⛏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최초 마운트 시에만 실행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[]);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733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Clean-Up</a:t>
            </a:r>
          </a:p>
        </p:txBody>
      </p:sp>
    </p:spTree>
    <p:extLst>
      <p:ext uri="{BB962C8B-B14F-4D97-AF65-F5344CB8AC3E}">
        <p14:creationId xmlns:p14="http://schemas.microsoft.com/office/powerpoint/2010/main" val="26995075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정리하기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지금까지 </a:t>
            </a:r>
            <a:r>
              <a:rPr lang="en-US" altLang="ko-KR" dirty="0" err="1"/>
              <a:t>useEffect</a:t>
            </a:r>
            <a:r>
              <a:rPr lang="ko-KR" altLang="en-US" dirty="0"/>
              <a:t> 를 컴포넌트가 마운트 되는 순간과 </a:t>
            </a:r>
            <a:r>
              <a:rPr lang="ko-KR" altLang="en-US" dirty="0" err="1"/>
              <a:t>리렌더링</a:t>
            </a:r>
            <a:r>
              <a:rPr lang="ko-KR" altLang="en-US" dirty="0"/>
              <a:t> 되는 순간에 적용하여 사용하는 방법을 배웠습니다</a:t>
            </a:r>
            <a:endParaRPr lang="en-US" altLang="ko-KR" dirty="0"/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컴포넌트가 </a:t>
            </a:r>
            <a:r>
              <a:rPr lang="en-US" altLang="ko-KR" dirty="0"/>
              <a:t>Unmount </a:t>
            </a:r>
            <a:r>
              <a:rPr lang="ko-KR" altLang="en-US" dirty="0"/>
              <a:t>되는 순간에는 어찌 처리하면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클래스형에서는 </a:t>
            </a:r>
            <a:r>
              <a:rPr lang="en-US" altLang="ko-KR" dirty="0" err="1"/>
              <a:t>componentWillUnmount</a:t>
            </a:r>
            <a:r>
              <a:rPr lang="en-US" altLang="ko-KR" dirty="0"/>
              <a:t> </a:t>
            </a:r>
            <a:r>
              <a:rPr lang="ko-KR" altLang="en-US" dirty="0"/>
              <a:t>라는 메소드를 사용했지만 </a:t>
            </a:r>
            <a:r>
              <a:rPr lang="en-US" altLang="ko-KR" dirty="0" err="1"/>
              <a:t>useEffect</a:t>
            </a:r>
            <a:r>
              <a:rPr lang="en-US" altLang="ko-KR" dirty="0"/>
              <a:t> HOOK </a:t>
            </a:r>
            <a:r>
              <a:rPr lang="ko-KR" altLang="en-US" dirty="0"/>
              <a:t>에서는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의 리턴에 함수를 부여하면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486448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26F273-76CC-5BEC-EF28-5C056BC5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97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코드로 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Timer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버튼을 클릭하면 </a:t>
            </a:r>
            <a:r>
              <a:rPr lang="en-US" altLang="ko-KR" dirty="0" err="1"/>
              <a:t>setInterval</a:t>
            </a:r>
            <a:r>
              <a:rPr lang="en-US" altLang="ko-KR" dirty="0"/>
              <a:t> </a:t>
            </a:r>
            <a:r>
              <a:rPr lang="ko-KR" altLang="en-US" dirty="0"/>
              <a:t>함수를 통해 </a:t>
            </a:r>
            <a:r>
              <a:rPr lang="en-US" altLang="ko-KR" dirty="0"/>
              <a:t>1</a:t>
            </a:r>
            <a:r>
              <a:rPr lang="ko-KR" altLang="en-US" dirty="0"/>
              <a:t>초에 한번씩 </a:t>
            </a:r>
            <a:r>
              <a:rPr lang="en-US" altLang="ko-KR" dirty="0"/>
              <a:t>console.log </a:t>
            </a:r>
            <a:r>
              <a:rPr lang="ko-KR" altLang="en-US" dirty="0"/>
              <a:t>를 찍는 컴포넌트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해당 컴포넌트를 조건부 렌더링 처리하여 </a:t>
            </a:r>
            <a:r>
              <a:rPr lang="en-US" altLang="ko-KR" dirty="0"/>
              <a:t>Mount </a:t>
            </a:r>
            <a:r>
              <a:rPr lang="ko-KR" altLang="en-US" dirty="0"/>
              <a:t>와 </a:t>
            </a:r>
            <a:r>
              <a:rPr lang="en-US" altLang="ko-KR" dirty="0"/>
              <a:t>Unmount </a:t>
            </a:r>
            <a:r>
              <a:rPr lang="ko-KR" altLang="en-US" dirty="0"/>
              <a:t>를 시킬 수 있도록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865156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347B0-83D3-0685-D4C1-B4FAA9FB0F57}"/>
              </a:ext>
            </a:extLst>
          </p:cNvPr>
          <p:cNvSpPr txBox="1"/>
          <p:nvPr/>
        </p:nvSpPr>
        <p:spPr>
          <a:xfrm>
            <a:off x="717175" y="588165"/>
            <a:ext cx="965498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타이머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타이머가 실행 중입니다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B5AB6-706E-CB25-C2B7-FC6E8E56A7A6}"/>
              </a:ext>
            </a:extLst>
          </p:cNvPr>
          <p:cNvSpPr txBox="1"/>
          <p:nvPr/>
        </p:nvSpPr>
        <p:spPr>
          <a:xfrm>
            <a:off x="7302755" y="4262219"/>
            <a:ext cx="292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/components/Timer.js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74644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623133-7A33-3234-D954-65314F7F5996}"/>
              </a:ext>
            </a:extLst>
          </p:cNvPr>
          <p:cNvSpPr txBox="1"/>
          <p:nvPr/>
        </p:nvSpPr>
        <p:spPr>
          <a:xfrm>
            <a:off x="744070" y="615966"/>
            <a:ext cx="8113059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6E502-C565-0491-219A-A069841C4D7A}"/>
              </a:ext>
            </a:extLst>
          </p:cNvPr>
          <p:cNvSpPr txBox="1"/>
          <p:nvPr/>
        </p:nvSpPr>
        <p:spPr>
          <a:xfrm>
            <a:off x="7446190" y="4011207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1350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버튼을 클릭하면 </a:t>
            </a:r>
            <a:r>
              <a:rPr lang="en-US" altLang="ko-KR" dirty="0"/>
              <a:t>Timer </a:t>
            </a:r>
            <a:r>
              <a:rPr lang="ko-KR" altLang="en-US" dirty="0"/>
              <a:t>가 돌기 시작합니다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DA7F2-4841-1048-D924-E095346E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85" y="2473718"/>
            <a:ext cx="10088383" cy="1619476"/>
          </a:xfrm>
          <a:prstGeom prst="rect">
            <a:avLst/>
          </a:prstGeom>
          <a:ln>
            <a:solidFill>
              <a:srgbClr val="4270C3"/>
            </a:solidFill>
          </a:ln>
        </p:spPr>
      </p:pic>
    </p:spTree>
    <p:extLst>
      <p:ext uri="{BB962C8B-B14F-4D97-AF65-F5344CB8AC3E}">
        <p14:creationId xmlns:p14="http://schemas.microsoft.com/office/powerpoint/2010/main" val="161349461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하지만 버튼을 다시 눌러서 </a:t>
            </a:r>
            <a:r>
              <a:rPr lang="en-US" altLang="ko-KR" dirty="0"/>
              <a:t>Unmount </a:t>
            </a:r>
            <a:r>
              <a:rPr lang="ko-KR" altLang="en-US" dirty="0"/>
              <a:t>를 시켜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컴포넌트가 </a:t>
            </a:r>
            <a:r>
              <a:rPr lang="en-US" altLang="ko-KR" dirty="0"/>
              <a:t>unmount </a:t>
            </a:r>
            <a:r>
              <a:rPr lang="ko-KR" altLang="en-US" dirty="0"/>
              <a:t>가 되어도 타이머는 계속 돌아가게 됩니다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9E31E-329C-0993-37C2-85A68AC4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43" y="2307299"/>
            <a:ext cx="9507277" cy="1705213"/>
          </a:xfrm>
          <a:prstGeom prst="rect">
            <a:avLst/>
          </a:prstGeom>
          <a:ln>
            <a:solidFill>
              <a:srgbClr val="4270C3"/>
            </a:solidFill>
          </a:ln>
        </p:spPr>
      </p:pic>
    </p:spTree>
    <p:extLst>
      <p:ext uri="{BB962C8B-B14F-4D97-AF65-F5344CB8AC3E}">
        <p14:creationId xmlns:p14="http://schemas.microsoft.com/office/powerpoint/2010/main" val="4165535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354100-3FF4-149E-A4F0-8649E11EC9AA}"/>
              </a:ext>
            </a:extLst>
          </p:cNvPr>
          <p:cNvSpPr txBox="1"/>
          <p:nvPr/>
        </p:nvSpPr>
        <p:spPr>
          <a:xfrm>
            <a:off x="468516" y="377796"/>
            <a:ext cx="877507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5F3E1A-27EE-4E87-FC07-5985E0D6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5" y="3994476"/>
            <a:ext cx="7294531" cy="23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3703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Clean-up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이런 상황을 방지하기 위해서 </a:t>
            </a:r>
            <a:r>
              <a:rPr lang="en-US" altLang="ko-KR" dirty="0"/>
              <a:t>Unmount </a:t>
            </a:r>
            <a:r>
              <a:rPr lang="ko-KR" altLang="en-US" dirty="0"/>
              <a:t>가 되면 실행되는 </a:t>
            </a:r>
            <a:r>
              <a:rPr lang="en-US" altLang="ko-KR" dirty="0"/>
              <a:t>Clean-up </a:t>
            </a:r>
            <a:r>
              <a:rPr lang="ko-KR" altLang="en-US" dirty="0"/>
              <a:t>을 이용</a:t>
            </a:r>
            <a:r>
              <a:rPr lang="en-US" altLang="ko-KR" dirty="0"/>
              <a:t>, </a:t>
            </a:r>
            <a:r>
              <a:rPr lang="ko-KR" altLang="en-US" dirty="0"/>
              <a:t>타이머를 제거해 줍시다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기존의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코드에 </a:t>
            </a:r>
            <a:r>
              <a:rPr lang="en-US" altLang="ko-KR" dirty="0"/>
              <a:t>return </a:t>
            </a:r>
            <a:r>
              <a:rPr lang="ko-KR" altLang="en-US" dirty="0"/>
              <a:t>으로 </a:t>
            </a:r>
            <a:r>
              <a:rPr lang="en-US" altLang="ko-KR" dirty="0"/>
              <a:t>Clean-up </a:t>
            </a:r>
            <a:r>
              <a:rPr lang="ko-KR" altLang="en-US" dirty="0"/>
              <a:t>함수를 지정하여 줍시다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668017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2E6D4-F728-4F3D-41F1-BA27E04F2360}"/>
              </a:ext>
            </a:extLst>
          </p:cNvPr>
          <p:cNvSpPr txBox="1"/>
          <p:nvPr/>
        </p:nvSpPr>
        <p:spPr>
          <a:xfrm>
            <a:off x="627529" y="258285"/>
            <a:ext cx="8382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타이머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타이머가 실행 중입니다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681A78-0A5F-CB56-02ED-005A70E38138}"/>
              </a:ext>
            </a:extLst>
          </p:cNvPr>
          <p:cNvSpPr/>
          <p:nvPr/>
        </p:nvSpPr>
        <p:spPr>
          <a:xfrm>
            <a:off x="1559859" y="2429435"/>
            <a:ext cx="3639670" cy="999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36867-19E3-BB8B-28ED-5F79A9A40FE7}"/>
              </a:ext>
            </a:extLst>
          </p:cNvPr>
          <p:cNvSpPr txBox="1"/>
          <p:nvPr/>
        </p:nvSpPr>
        <p:spPr>
          <a:xfrm>
            <a:off x="5880355" y="5002447"/>
            <a:ext cx="292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/components/Timer.js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746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Clean-up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Unmount </a:t>
            </a:r>
            <a:r>
              <a:rPr lang="ko-KR" altLang="en-US" dirty="0"/>
              <a:t>가 되는 상황에서는 </a:t>
            </a:r>
            <a:r>
              <a:rPr lang="en-US" altLang="ko-KR" dirty="0"/>
              <a:t>return </a:t>
            </a:r>
            <a:r>
              <a:rPr lang="ko-KR" altLang="en-US" dirty="0"/>
              <a:t>에 인자로 전달한 함수가 실행이 되고 타이머가 정상 종료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E68C0D-5A49-9051-C9C0-74F5BE0D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90" y="2815632"/>
            <a:ext cx="8773749" cy="1800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270C3"/>
            </a:solidFill>
          </a:ln>
        </p:spPr>
      </p:pic>
    </p:spTree>
    <p:extLst>
      <p:ext uri="{BB962C8B-B14F-4D97-AF65-F5344CB8AC3E}">
        <p14:creationId xmlns:p14="http://schemas.microsoft.com/office/powerpoint/2010/main" val="110878091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타이머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라는 컴포넌트를 만들어 줍시다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App.js</a:t>
            </a:r>
            <a:r>
              <a:rPr lang="ko-KR" altLang="en-US" dirty="0"/>
              <a:t> 에는 </a:t>
            </a:r>
            <a:r>
              <a:rPr lang="en-US" altLang="ko-KR" dirty="0"/>
              <a:t>‘</a:t>
            </a:r>
            <a:r>
              <a:rPr lang="ko-KR" altLang="en-US" dirty="0"/>
              <a:t>보이기</a:t>
            </a:r>
            <a:r>
              <a:rPr lang="en-US" altLang="ko-KR" dirty="0"/>
              <a:t>’ </a:t>
            </a:r>
            <a:r>
              <a:rPr lang="ko-KR" altLang="en-US" dirty="0"/>
              <a:t>라는 버튼이 하나 있습니다</a:t>
            </a:r>
            <a:r>
              <a:rPr lang="en-US" altLang="ko-KR" dirty="0"/>
              <a:t>. </a:t>
            </a:r>
            <a:r>
              <a:rPr lang="ko-KR" altLang="en-US" dirty="0"/>
              <a:t>해당 버튼을 클릭하면 </a:t>
            </a:r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가 마운트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버튼을 클릭하면 </a:t>
            </a:r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컴포넌트가 마운트 되고 마운트가 된 시간을 초단위로 기록하는 타이머가 실행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에도 </a:t>
            </a:r>
            <a:r>
              <a:rPr lang="en-US" altLang="ko-KR" dirty="0"/>
              <a:t>‘</a:t>
            </a:r>
            <a:r>
              <a:rPr lang="ko-KR" altLang="en-US" dirty="0"/>
              <a:t>시간</a:t>
            </a:r>
            <a:r>
              <a:rPr lang="en-US" altLang="ko-KR" dirty="0"/>
              <a:t>’</a:t>
            </a:r>
            <a:r>
              <a:rPr lang="ko-KR" altLang="en-US" dirty="0"/>
              <a:t> 버튼이</a:t>
            </a:r>
            <a:r>
              <a:rPr lang="en-US" altLang="ko-KR" dirty="0"/>
              <a:t> </a:t>
            </a:r>
            <a:r>
              <a:rPr lang="ko-KR" altLang="en-US" dirty="0"/>
              <a:t>존재하며</a:t>
            </a:r>
            <a:r>
              <a:rPr lang="en-US" altLang="ko-KR" dirty="0"/>
              <a:t>, </a:t>
            </a:r>
            <a:r>
              <a:rPr lang="ko-KR" altLang="en-US" dirty="0"/>
              <a:t>해당 버튼을 누르면 지금까지 마운트가 된 시간을 출력해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05139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타이머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보이기</a:t>
            </a:r>
            <a:r>
              <a:rPr lang="en-US" altLang="ko-KR" dirty="0"/>
              <a:t>’ </a:t>
            </a:r>
            <a:r>
              <a:rPr lang="ko-KR" altLang="en-US" dirty="0"/>
              <a:t>버튼을 한번 더 클릭하면</a:t>
            </a:r>
            <a:r>
              <a:rPr lang="en-US" altLang="ko-KR" dirty="0"/>
              <a:t>, </a:t>
            </a:r>
            <a:r>
              <a:rPr lang="en-US" altLang="ko-KR" dirty="0" err="1"/>
              <a:t>PracticeTimer</a:t>
            </a:r>
            <a:r>
              <a:rPr lang="ko-KR" altLang="en-US" dirty="0"/>
              <a:t> 가 </a:t>
            </a:r>
            <a:r>
              <a:rPr lang="en-US" altLang="ko-KR" dirty="0"/>
              <a:t>Unmount </a:t>
            </a:r>
            <a:r>
              <a:rPr lang="ko-KR" altLang="en-US" dirty="0"/>
              <a:t>되고 타이머도 종료 되어야 합니다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추가</a:t>
            </a:r>
            <a:r>
              <a:rPr lang="en-US" altLang="ko-KR" dirty="0">
                <a:solidFill>
                  <a:srgbClr val="0070C0"/>
                </a:solidFill>
              </a:rPr>
              <a:t>, ‘</a:t>
            </a:r>
            <a:r>
              <a:rPr lang="ko-KR" altLang="en-US" dirty="0">
                <a:solidFill>
                  <a:srgbClr val="0070C0"/>
                </a:solidFill>
              </a:rPr>
              <a:t>보이기</a:t>
            </a:r>
            <a:r>
              <a:rPr lang="en-US" altLang="ko-KR" dirty="0">
                <a:solidFill>
                  <a:srgbClr val="0070C0"/>
                </a:solidFill>
              </a:rPr>
              <a:t>‘ </a:t>
            </a:r>
            <a:r>
              <a:rPr lang="ko-KR" altLang="en-US" dirty="0">
                <a:solidFill>
                  <a:srgbClr val="0070C0"/>
                </a:solidFill>
              </a:rPr>
              <a:t>버튼이 클릭 되면 버튼 이름을 </a:t>
            </a:r>
            <a:r>
              <a:rPr lang="en-US" altLang="ko-KR" dirty="0">
                <a:solidFill>
                  <a:srgbClr val="0070C0"/>
                </a:solidFill>
              </a:rPr>
              <a:t>‘</a:t>
            </a:r>
            <a:r>
              <a:rPr lang="ko-KR" altLang="en-US" dirty="0">
                <a:solidFill>
                  <a:srgbClr val="0070C0"/>
                </a:solidFill>
              </a:rPr>
              <a:t>숨기기</a:t>
            </a:r>
            <a:r>
              <a:rPr lang="en-US" altLang="ko-KR" dirty="0">
                <a:solidFill>
                  <a:srgbClr val="0070C0"/>
                </a:solidFill>
              </a:rPr>
              <a:t>’</a:t>
            </a:r>
            <a:r>
              <a:rPr lang="ko-KR" altLang="en-US" dirty="0">
                <a:solidFill>
                  <a:srgbClr val="0070C0"/>
                </a:solidFill>
              </a:rPr>
              <a:t>로 변경 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추가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페이지가 처음 시작 되면 </a:t>
            </a:r>
            <a:r>
              <a:rPr lang="en-US" altLang="ko-KR" dirty="0">
                <a:solidFill>
                  <a:srgbClr val="0070C0"/>
                </a:solidFill>
              </a:rPr>
              <a:t>‘</a:t>
            </a:r>
            <a:r>
              <a:rPr lang="ko-KR" altLang="en-US" dirty="0">
                <a:solidFill>
                  <a:srgbClr val="0070C0"/>
                </a:solidFill>
              </a:rPr>
              <a:t>보이기</a:t>
            </a:r>
            <a:r>
              <a:rPr lang="en-US" altLang="ko-KR" dirty="0">
                <a:solidFill>
                  <a:srgbClr val="0070C0"/>
                </a:solidFill>
              </a:rPr>
              <a:t>‘ </a:t>
            </a:r>
            <a:r>
              <a:rPr lang="ko-KR" altLang="en-US" dirty="0">
                <a:solidFill>
                  <a:srgbClr val="0070C0"/>
                </a:solidFill>
              </a:rPr>
              <a:t>버튼에 포커스가 이동하도록 처리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92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5A2F87-7F58-BD33-4C9A-C2E80B83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37" y="554075"/>
            <a:ext cx="2239351" cy="166020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B0372E-9E64-9062-ACDF-10C3A2EF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787" y="554075"/>
            <a:ext cx="8068801" cy="191479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11161-92DA-1FDA-0E52-04A1BF5FA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818" y="3055447"/>
            <a:ext cx="8697539" cy="324847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208949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365864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는 다양한 곳에서 활용이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 컴포넌트가 서버로 부터 데이터를 받아와야 하는 상황에서 많이 사용</a:t>
            </a:r>
            <a:endParaRPr lang="en-US" altLang="ko-KR" dirty="0"/>
          </a:p>
          <a:p>
            <a:r>
              <a:rPr lang="ko-KR" altLang="en-US" dirty="0"/>
              <a:t>컴포넌트가 최초  마운트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서버로 부터 데이터를 요청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데이터를 </a:t>
            </a:r>
            <a:r>
              <a:rPr lang="en-US" altLang="ko-KR" dirty="0">
                <a:sym typeface="Wingdings" panose="05000000000000000000" pitchFamily="2" charset="2"/>
              </a:rPr>
              <a:t>State </a:t>
            </a:r>
            <a:r>
              <a:rPr lang="ko-KR" altLang="en-US" dirty="0">
                <a:sym typeface="Wingdings" panose="05000000000000000000" pitchFamily="2" charset="2"/>
              </a:rPr>
              <a:t>에 등록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내용을 렌더링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위와 같은 흐름을 많이 사용합니다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88628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서버 구성하기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지난번 실습으로 </a:t>
            </a:r>
            <a:r>
              <a:rPr lang="ko-KR" altLang="en-US" dirty="0" err="1"/>
              <a:t>했었던</a:t>
            </a:r>
            <a:r>
              <a:rPr lang="ko-KR" altLang="en-US" dirty="0"/>
              <a:t> </a:t>
            </a:r>
            <a:r>
              <a:rPr lang="en-US" altLang="ko-KR" dirty="0" err="1"/>
              <a:t>pororoObjArr</a:t>
            </a:r>
            <a:r>
              <a:rPr lang="en-US" altLang="ko-KR" dirty="0"/>
              <a:t> </a:t>
            </a:r>
            <a:r>
              <a:rPr lang="ko-KR" altLang="en-US" dirty="0"/>
              <a:t>라는 배열을 전달해 주는 </a:t>
            </a:r>
            <a:r>
              <a:rPr lang="ko-KR" altLang="en-US" dirty="0" err="1"/>
              <a:t>백엔드</a:t>
            </a:r>
            <a:r>
              <a:rPr lang="ko-KR" altLang="en-US" dirty="0"/>
              <a:t> 서버를 간단하게 구축해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따로 만들기는 귀찮으니 </a:t>
            </a:r>
            <a:r>
              <a:rPr lang="ko-KR" altLang="en-US" dirty="0" err="1"/>
              <a:t>리액트</a:t>
            </a:r>
            <a:r>
              <a:rPr lang="ko-KR" altLang="en-US" dirty="0"/>
              <a:t> 폴더에 </a:t>
            </a:r>
            <a:r>
              <a:rPr lang="en-US" altLang="ko-KR" dirty="0"/>
              <a:t>backend </a:t>
            </a:r>
            <a:r>
              <a:rPr lang="ko-KR" altLang="en-US" dirty="0"/>
              <a:t>라는 폴더를 만들어서 간단하게 구현해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왜냐면 </a:t>
            </a:r>
            <a:r>
              <a:rPr lang="ko-KR" altLang="en-US" dirty="0" err="1"/>
              <a:t>리액트는</a:t>
            </a:r>
            <a:r>
              <a:rPr lang="ko-KR" altLang="en-US" dirty="0"/>
              <a:t> 이미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이 관리하는 폴더이기 때문에 간단하게 필요 패키지 모듈만 설치하여 사용하면 되기 때문이죠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556659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ko-KR" altLang="en-US" dirty="0" err="1"/>
              <a:t>백엔드</a:t>
            </a:r>
            <a:r>
              <a:rPr lang="ko-KR" altLang="en-US" dirty="0"/>
              <a:t> 서버 구성하기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ko-KR" altLang="en-US" dirty="0" err="1"/>
              <a:t>리액트</a:t>
            </a:r>
            <a:r>
              <a:rPr lang="ko-KR" altLang="en-US" dirty="0"/>
              <a:t> 폴더에 </a:t>
            </a:r>
            <a:r>
              <a:rPr lang="en-US" altLang="ko-KR" dirty="0"/>
              <a:t>backend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en-US" altLang="ko-KR" dirty="0"/>
              <a:t>Express </a:t>
            </a:r>
            <a:r>
              <a:rPr lang="ko-KR" altLang="en-US" dirty="0"/>
              <a:t>와 </a:t>
            </a:r>
            <a:r>
              <a:rPr lang="en-US" altLang="ko-KR" dirty="0" err="1"/>
              <a:t>cors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express </a:t>
            </a:r>
            <a:r>
              <a:rPr lang="en-US" altLang="ko-KR" dirty="0" err="1"/>
              <a:t>cors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82034-D7D2-12AE-CFEF-A2A617E3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78" y="1564903"/>
            <a:ext cx="3220563" cy="16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35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Welcome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World!</a:t>
            </a:r>
          </a:p>
        </p:txBody>
      </p:sp>
    </p:spTree>
    <p:extLst>
      <p:ext uri="{BB962C8B-B14F-4D97-AF65-F5344CB8AC3E}">
        <p14:creationId xmlns:p14="http://schemas.microsoft.com/office/powerpoint/2010/main" val="1104412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약간 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스럽게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 볼까요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851783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server.js </a:t>
            </a:r>
            <a:r>
              <a:rPr lang="ko-KR" altLang="en-US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EDC5B-6EEE-BDDC-A401-313D6BCF5BD0}"/>
              </a:ext>
            </a:extLst>
          </p:cNvPr>
          <p:cNvSpPr txBox="1"/>
          <p:nvPr/>
        </p:nvSpPr>
        <p:spPr>
          <a:xfrm>
            <a:off x="270627" y="1328391"/>
            <a:ext cx="780751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324B2-0BEF-6B19-2002-B76794C6D478}"/>
              </a:ext>
            </a:extLst>
          </p:cNvPr>
          <p:cNvSpPr txBox="1"/>
          <p:nvPr/>
        </p:nvSpPr>
        <p:spPr>
          <a:xfrm>
            <a:off x="8453162" y="1015643"/>
            <a:ext cx="3738837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사고뭉치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루피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공주님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크롱이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장난꾸러기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</a:p>
        </p:txBody>
      </p:sp>
    </p:spTree>
    <p:extLst>
      <p:ext uri="{BB962C8B-B14F-4D97-AF65-F5344CB8AC3E}">
        <p14:creationId xmlns:p14="http://schemas.microsoft.com/office/powerpoint/2010/main" val="51450221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ko-KR" altLang="en-US" dirty="0" err="1"/>
              <a:t>백엔드</a:t>
            </a:r>
            <a:r>
              <a:rPr lang="ko-KR" altLang="en-US" dirty="0"/>
              <a:t> 서버 구성하기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실행 후 </a:t>
            </a:r>
            <a:r>
              <a:rPr lang="en-US" altLang="ko-KR" dirty="0"/>
              <a:t>Postman </a:t>
            </a:r>
            <a:r>
              <a:rPr lang="ko-KR" altLang="en-US" dirty="0"/>
              <a:t>으로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4A8253-C348-BF95-B2BE-FAD23434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05" y="1456986"/>
            <a:ext cx="5068007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5147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컴포넌트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데이터를 받아서 그려줄 </a:t>
            </a:r>
            <a:r>
              <a:rPr lang="en-US" altLang="ko-KR" dirty="0" err="1"/>
              <a:t>UseEffectFetch.jsx</a:t>
            </a:r>
            <a:r>
              <a:rPr lang="en-US" altLang="ko-KR" dirty="0"/>
              <a:t> </a:t>
            </a:r>
            <a:r>
              <a:rPr lang="ko-KR" altLang="en-US" dirty="0"/>
              <a:t>컴포넌트 생성</a:t>
            </a:r>
            <a:endParaRPr lang="en-US" altLang="ko-KR" dirty="0"/>
          </a:p>
          <a:p>
            <a:r>
              <a:rPr lang="ko-KR" altLang="en-US" dirty="0"/>
              <a:t>함수가 마운트 되면 </a:t>
            </a:r>
            <a:r>
              <a:rPr lang="en-US" altLang="ko-KR" dirty="0"/>
              <a:t>Fetch</a:t>
            </a:r>
            <a:r>
              <a:rPr lang="ko-KR" altLang="en-US" dirty="0"/>
              <a:t> 함수를 이용해서 만들어 둔</a:t>
            </a:r>
            <a:r>
              <a:rPr lang="en-US" altLang="ko-KR" dirty="0"/>
              <a:t>, API</a:t>
            </a:r>
            <a:r>
              <a:rPr lang="ko-KR" altLang="en-US" dirty="0"/>
              <a:t>로 데이터를 요청하고 해당 데이터를 받아서 </a:t>
            </a:r>
            <a:r>
              <a:rPr lang="en-US" altLang="ko-KR" dirty="0"/>
              <a:t>state </a:t>
            </a:r>
            <a:r>
              <a:rPr lang="ko-KR" altLang="en-US" dirty="0"/>
              <a:t>에 부여해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720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A515EA-E216-F09A-9568-9070AA1106CE}"/>
              </a:ext>
            </a:extLst>
          </p:cNvPr>
          <p:cNvSpPr txBox="1"/>
          <p:nvPr/>
        </p:nvSpPr>
        <p:spPr>
          <a:xfrm>
            <a:off x="304800" y="197346"/>
            <a:ext cx="84455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"http://localhost:4000/"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resFetch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[]);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DB5060-7466-9C0C-9062-EDC3A04A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446" y="4968798"/>
            <a:ext cx="5378554" cy="14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5945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받은 데이터를 그려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데이터가 일정하죠</a:t>
            </a:r>
            <a:r>
              <a:rPr lang="en-US" altLang="ko-KR" dirty="0"/>
              <a:t>? </a:t>
            </a:r>
            <a:r>
              <a:rPr lang="ko-KR" altLang="en-US" dirty="0"/>
              <a:t>그럼 하나하나 그릴 필요가 없겠죠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컴포넌트와 </a:t>
            </a:r>
            <a:r>
              <a:rPr lang="en-US" altLang="ko-KR" dirty="0"/>
              <a:t>props </a:t>
            </a:r>
            <a:r>
              <a:rPr lang="ko-KR" altLang="en-US" dirty="0"/>
              <a:t>를 활용해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데이터를 그려주는 </a:t>
            </a:r>
            <a:r>
              <a:rPr lang="en-US" altLang="ko-KR" dirty="0" err="1"/>
              <a:t>ProfileComponent.jsx</a:t>
            </a:r>
            <a:r>
              <a:rPr lang="en-US" altLang="ko-KR" dirty="0"/>
              <a:t> </a:t>
            </a:r>
            <a:r>
              <a:rPr lang="ko-KR" altLang="en-US" dirty="0"/>
              <a:t>를 생성해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90251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68B8C-2C07-C9CA-399B-56041454CDA3}"/>
              </a:ext>
            </a:extLst>
          </p:cNvPr>
          <p:cNvSpPr txBox="1"/>
          <p:nvPr/>
        </p:nvSpPr>
        <p:spPr>
          <a:xfrm>
            <a:off x="457200" y="375841"/>
            <a:ext cx="91059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별명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83226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컴포넌트를 </a:t>
            </a:r>
            <a:r>
              <a:rPr lang="ko-KR" altLang="en-US" dirty="0" err="1"/>
              <a:t>임포트</a:t>
            </a:r>
            <a:r>
              <a:rPr lang="ko-KR" altLang="en-US" dirty="0"/>
              <a:t> 하고 </a:t>
            </a:r>
            <a:r>
              <a:rPr lang="en-US" altLang="ko-KR" dirty="0"/>
              <a:t>map </a:t>
            </a:r>
            <a:r>
              <a:rPr lang="ko-KR" altLang="en-US" dirty="0"/>
              <a:t>으로 그려주기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생성한 </a:t>
            </a:r>
            <a:r>
              <a:rPr lang="en-US" altLang="ko-KR" dirty="0" err="1"/>
              <a:t>ProfileComponent</a:t>
            </a:r>
            <a:r>
              <a:rPr lang="en-US" altLang="ko-KR" dirty="0"/>
              <a:t> </a:t>
            </a:r>
            <a:r>
              <a:rPr lang="ko-KR" altLang="en-US" dirty="0"/>
              <a:t>컴포넌트를 </a:t>
            </a:r>
            <a:r>
              <a:rPr lang="ko-KR" altLang="en-US" dirty="0" err="1"/>
              <a:t>임포트</a:t>
            </a:r>
            <a:r>
              <a:rPr lang="ko-KR" altLang="en-US" dirty="0"/>
              <a:t> 하고</a:t>
            </a:r>
            <a:r>
              <a:rPr lang="en-US" altLang="ko-KR" dirty="0"/>
              <a:t>, map </a:t>
            </a:r>
            <a:r>
              <a:rPr lang="ko-KR" altLang="en-US" dirty="0"/>
              <a:t>을 이용하여 그려 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72030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7C8DD3-E564-7EBA-1346-4CDD0CFE37CD}"/>
              </a:ext>
            </a:extLst>
          </p:cNvPr>
          <p:cNvSpPr txBox="1"/>
          <p:nvPr/>
        </p:nvSpPr>
        <p:spPr>
          <a:xfrm>
            <a:off x="457200" y="375335"/>
            <a:ext cx="96774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기존 코드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ProfileComponent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</p:spTree>
    <p:extLst>
      <p:ext uri="{BB962C8B-B14F-4D97-AF65-F5344CB8AC3E}">
        <p14:creationId xmlns:p14="http://schemas.microsoft.com/office/powerpoint/2010/main" val="5204808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DACA2C-5D91-BF4D-272E-1686252E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" y="407543"/>
            <a:ext cx="10808543" cy="56757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286789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카톡짤 블로그짤 푸는 포스팅 : 네이버 블로그">
            <a:extLst>
              <a:ext uri="{FF2B5EF4-FFF2-40B4-BE49-F238E27FC236}">
                <a16:creationId xmlns:a16="http://schemas.microsoft.com/office/drawing/2014/main" id="{AB2D01D4-AE2F-E547-A60F-CF8488B0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29" y="973511"/>
            <a:ext cx="8751141" cy="491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C7E376-5FFA-4915-05D7-11BEB808A1CE}"/>
              </a:ext>
            </a:extLst>
          </p:cNvPr>
          <p:cNvSpPr/>
          <p:nvPr/>
        </p:nvSpPr>
        <p:spPr>
          <a:xfrm>
            <a:off x="1792940" y="4177553"/>
            <a:ext cx="1712259" cy="1550894"/>
          </a:xfrm>
          <a:prstGeom prst="roundRect">
            <a:avLst/>
          </a:prstGeom>
          <a:solidFill>
            <a:srgbClr val="0070C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useState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useRef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useEffect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52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5E109-19EA-C103-CC62-37936ADF6865}"/>
              </a:ext>
            </a:extLst>
          </p:cNvPr>
          <p:cNvSpPr txBox="1"/>
          <p:nvPr/>
        </p:nvSpPr>
        <p:spPr>
          <a:xfrm>
            <a:off x="430796" y="369703"/>
            <a:ext cx="1021608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컨디션 변경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👍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😂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8370303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068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989515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60A866-C237-6314-35BC-88C50155DD1C}"/>
              </a:ext>
            </a:extLst>
          </p:cNvPr>
          <p:cNvSpPr txBox="1"/>
          <p:nvPr/>
        </p:nvSpPr>
        <p:spPr>
          <a:xfrm>
            <a:off x="246742" y="148471"/>
            <a:ext cx="10348688" cy="6247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1991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60A866-C237-6314-35BC-88C50155DD1C}"/>
              </a:ext>
            </a:extLst>
          </p:cNvPr>
          <p:cNvSpPr txBox="1"/>
          <p:nvPr/>
        </p:nvSpPr>
        <p:spPr>
          <a:xfrm>
            <a:off x="246742" y="148471"/>
            <a:ext cx="10769602" cy="5755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현재 버전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85620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4860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변수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3812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C5538C-1626-A4AD-2409-5646AB6293CA}"/>
              </a:ext>
            </a:extLst>
          </p:cNvPr>
          <p:cNvSpPr txBox="1"/>
          <p:nvPr/>
        </p:nvSpPr>
        <p:spPr>
          <a:xfrm>
            <a:off x="215020" y="61110"/>
            <a:ext cx="7942152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`state: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/ variable: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99304-610C-CD23-1F0A-66B6AF4CD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916" y="61110"/>
            <a:ext cx="2611670" cy="38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State!?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변수는 왜 계속 </a:t>
            </a:r>
            <a:r>
              <a:rPr lang="en-US" altLang="ko-KR" dirty="0"/>
              <a:t>1</a:t>
            </a:r>
            <a:r>
              <a:rPr lang="ko-KR" altLang="en-US" dirty="0"/>
              <a:t>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State </a:t>
            </a:r>
            <a:r>
              <a:rPr lang="ko-KR" altLang="en-US" dirty="0"/>
              <a:t>가 변경되면 해당 </a:t>
            </a:r>
            <a:r>
              <a:rPr lang="en-US" altLang="ko-KR" dirty="0"/>
              <a:t>state </a:t>
            </a:r>
            <a:r>
              <a:rPr lang="ko-KR" altLang="en-US" dirty="0"/>
              <a:t>를 정의한 컴포넌트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가 다시 </a:t>
            </a:r>
            <a:r>
              <a:rPr lang="ko-KR" altLang="en-US" dirty="0" err="1"/>
              <a:t>랜더링</a:t>
            </a:r>
            <a:r>
              <a:rPr lang="ko-KR" altLang="en-US" dirty="0"/>
              <a:t>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함수가 다시 읽혀지면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변수는 그 때 다시 정의가 되겠죠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그래서 계속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로 머물게 되는 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0695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56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4486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사용시 주의 사항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22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earn HTML - Google Play 앱">
            <a:extLst>
              <a:ext uri="{FF2B5EF4-FFF2-40B4-BE49-F238E27FC236}">
                <a16:creationId xmlns:a16="http://schemas.microsoft.com/office/drawing/2014/main" id="{2CF6B682-995A-6BCE-AC16-873A5A065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" y="449230"/>
            <a:ext cx="2798600" cy="27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avascript ] Javascript 기본 이론">
            <a:extLst>
              <a:ext uri="{FF2B5EF4-FFF2-40B4-BE49-F238E27FC236}">
                <a16:creationId xmlns:a16="http://schemas.microsoft.com/office/drawing/2014/main" id="{D483B20F-94E8-4157-B953-877AE2EDD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8"/>
          <a:stretch/>
        </p:blipFill>
        <p:spPr bwMode="auto">
          <a:xfrm>
            <a:off x="326571" y="3610170"/>
            <a:ext cx="4167790" cy="27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3F51A3A-A61A-CC7B-ECEE-44F4AF52589B}"/>
              </a:ext>
            </a:extLst>
          </p:cNvPr>
          <p:cNvSpPr/>
          <p:nvPr/>
        </p:nvSpPr>
        <p:spPr>
          <a:xfrm>
            <a:off x="4427144" y="1147665"/>
            <a:ext cx="1385827" cy="116632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CEA2081-0934-9187-A12C-5DB4DEECB679}"/>
              </a:ext>
            </a:extLst>
          </p:cNvPr>
          <p:cNvSpPr/>
          <p:nvPr/>
        </p:nvSpPr>
        <p:spPr>
          <a:xfrm>
            <a:off x="4427144" y="4426307"/>
            <a:ext cx="1385827" cy="116632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BA9DC-FBA2-F61A-ECC5-30460748177C}"/>
              </a:ext>
            </a:extLst>
          </p:cNvPr>
          <p:cNvSpPr txBox="1"/>
          <p:nvPr/>
        </p:nvSpPr>
        <p:spPr>
          <a:xfrm>
            <a:off x="6494692" y="990704"/>
            <a:ext cx="5266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2934-1DE0-E8D4-D8D4-F69331765EF4}"/>
              </a:ext>
            </a:extLst>
          </p:cNvPr>
          <p:cNvSpPr txBox="1"/>
          <p:nvPr/>
        </p:nvSpPr>
        <p:spPr>
          <a:xfrm>
            <a:off x="6494692" y="4409305"/>
            <a:ext cx="1200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endParaRPr lang="en-US" altLang="ko-KR" sz="7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519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328390"/>
            <a:ext cx="5370990" cy="5529609"/>
          </a:xfrm>
        </p:spPr>
        <p:txBody>
          <a:bodyPr/>
          <a:lstStyle/>
          <a:p>
            <a:r>
              <a:rPr lang="en-US" altLang="ko-KR" dirty="0"/>
              <a:t>State</a:t>
            </a:r>
            <a:r>
              <a:rPr lang="ko-KR" altLang="en-US" dirty="0"/>
              <a:t> 의 초기 값을 배열로 세팅해 보겠습니다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DC14B-4B21-6F36-7CF8-9BAE50FCB012}"/>
              </a:ext>
            </a:extLst>
          </p:cNvPr>
          <p:cNvSpPr txBox="1"/>
          <p:nvPr/>
        </p:nvSpPr>
        <p:spPr>
          <a:xfrm>
            <a:off x="663388" y="1328390"/>
            <a:ext cx="558501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311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아무리 눌러도 변화가 없네요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분명 값이 </a:t>
            </a:r>
            <a:r>
              <a:rPr lang="en-US" altLang="ko-KR" dirty="0"/>
              <a:t>0 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로 변화 했는데 왜</a:t>
            </a:r>
            <a:r>
              <a:rPr lang="en-US" altLang="ko-KR" dirty="0"/>
              <a:t>? </a:t>
            </a:r>
            <a:r>
              <a:rPr lang="ko-KR" altLang="en-US" dirty="0"/>
              <a:t>변경이 안되죠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아시는 분</a:t>
            </a:r>
            <a:r>
              <a:rPr lang="en-US" altLang="ko-KR" dirty="0"/>
              <a:t>???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C4847-D5F2-8B10-5A69-E5AF97A9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89" y="3172780"/>
            <a:ext cx="7678222" cy="3210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732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AA461-D17E-BC98-2F36-639180EF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4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DC611-DA6F-6606-E47F-4D0D3CCB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26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A41D07-A9EE-8FED-B8A0-7E9FD9FC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2CE05-C1A3-F2A9-90E8-861A98EC425B}"/>
              </a:ext>
            </a:extLst>
          </p:cNvPr>
          <p:cNvSpPr txBox="1"/>
          <p:nvPr/>
        </p:nvSpPr>
        <p:spPr>
          <a:xfrm>
            <a:off x="767281" y="2165328"/>
            <a:ext cx="6097508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8015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또는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2CE05-C1A3-F2A9-90E8-861A98EC425B}"/>
              </a:ext>
            </a:extLst>
          </p:cNvPr>
          <p:cNvSpPr txBox="1"/>
          <p:nvPr/>
        </p:nvSpPr>
        <p:spPr>
          <a:xfrm>
            <a:off x="1996006" y="1415538"/>
            <a:ext cx="6097508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6652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객체를 쓰면</a:t>
            </a:r>
            <a:r>
              <a:rPr lang="en-US" altLang="ko-KR" dirty="0"/>
              <a:t>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A883D-28DF-B1EA-D4B6-3299A881E44C}"/>
              </a:ext>
            </a:extLst>
          </p:cNvPr>
          <p:cNvSpPr txBox="1"/>
          <p:nvPr/>
        </p:nvSpPr>
        <p:spPr>
          <a:xfrm>
            <a:off x="3211717" y="1413070"/>
            <a:ext cx="7878779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7914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역시 변화가 없습니다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B57E79-B675-D810-5116-D412CF5B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13" y="2162147"/>
            <a:ext cx="8354591" cy="2905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6980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C5F809-C0BB-001E-B083-787B34438674}"/>
              </a:ext>
            </a:extLst>
          </p:cNvPr>
          <p:cNvSpPr txBox="1"/>
          <p:nvPr/>
        </p:nvSpPr>
        <p:spPr>
          <a:xfrm>
            <a:off x="314609" y="343938"/>
            <a:ext cx="7933098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39F367-8FC4-5561-CFA6-C45F3CA9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59" y="4432114"/>
            <a:ext cx="7012453" cy="20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8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className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/>
              <a:t>class </a:t>
            </a:r>
            <a:r>
              <a:rPr lang="ko-KR" altLang="en-US" dirty="0"/>
              <a:t>를 부여 할 때 쓰던 </a:t>
            </a:r>
            <a:r>
              <a:rPr lang="en-US" altLang="ko-KR" dirty="0"/>
              <a:t>class </a:t>
            </a:r>
            <a:r>
              <a:rPr lang="ko-KR" altLang="en-US" dirty="0"/>
              <a:t>는 </a:t>
            </a:r>
            <a:r>
              <a:rPr lang="en-US" altLang="ko-KR" dirty="0" err="1"/>
              <a:t>className</a:t>
            </a:r>
            <a:r>
              <a:rPr lang="en-US" altLang="ko-KR" dirty="0"/>
              <a:t> </a:t>
            </a:r>
            <a:r>
              <a:rPr lang="ko-KR" altLang="en-US" dirty="0"/>
              <a:t>이라고 써야만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 에서 </a:t>
            </a:r>
            <a:r>
              <a:rPr lang="en-US" altLang="ko-KR" dirty="0"/>
              <a:t>class </a:t>
            </a:r>
            <a:r>
              <a:rPr lang="ko-KR" altLang="en-US" dirty="0"/>
              <a:t>는 </a:t>
            </a:r>
            <a:r>
              <a:rPr lang="en-US" altLang="ko-KR" dirty="0"/>
              <a:t>JS</a:t>
            </a:r>
            <a:r>
              <a:rPr lang="ko-KR" altLang="en-US" dirty="0"/>
              <a:t> 의 클래스 타입을 의미하므로 구분을 해줘야 합니다</a:t>
            </a:r>
            <a:r>
              <a:rPr lang="en-US" altLang="ko-KR" dirty="0"/>
              <a:t>~!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827B4-B858-DB53-6845-F7179BA00DB9}"/>
              </a:ext>
            </a:extLst>
          </p:cNvPr>
          <p:cNvSpPr txBox="1"/>
          <p:nvPr/>
        </p:nvSpPr>
        <p:spPr>
          <a:xfrm>
            <a:off x="828093" y="3574713"/>
            <a:ext cx="6097554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JSX World!'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4790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7C5C4-E495-0E3B-6960-05BE72877E37}"/>
              </a:ext>
            </a:extLst>
          </p:cNvPr>
          <p:cNvSpPr txBox="1"/>
          <p:nvPr/>
        </p:nvSpPr>
        <p:spPr>
          <a:xfrm>
            <a:off x="287449" y="214057"/>
            <a:ext cx="854873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E5D97-D190-120D-A824-C8B440BB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59" y="4432114"/>
            <a:ext cx="7012453" cy="20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03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자주 값이 변경이 되고</a:t>
            </a:r>
            <a:r>
              <a:rPr lang="en-US" altLang="ko-KR" dirty="0"/>
              <a:t>, </a:t>
            </a:r>
            <a:r>
              <a:rPr lang="ko-KR" altLang="en-US" dirty="0"/>
              <a:t>변경 사항을 바로바로 보여줘야 하면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State </a:t>
            </a:r>
            <a:r>
              <a:rPr lang="ko-KR" altLang="en-US" dirty="0">
                <a:sym typeface="Wingdings" panose="05000000000000000000" pitchFamily="2" charset="2"/>
              </a:rPr>
              <a:t>로 선언해서 쓰자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배열 또는 객체로 쓰기 보다는 하나의 원시 값으로 쓰는 것이 좋다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배열 또는 객체로 사용을 해야 한다면</a:t>
            </a:r>
            <a:r>
              <a:rPr lang="en-US" altLang="ko-KR" dirty="0">
                <a:sym typeface="Wingdings" panose="05000000000000000000" pitchFamily="2" charset="2"/>
              </a:rPr>
              <a:t>, JS</a:t>
            </a:r>
            <a:r>
              <a:rPr lang="ko-KR" altLang="en-US" dirty="0">
                <a:sym typeface="Wingdings" panose="05000000000000000000" pitchFamily="2" charset="2"/>
              </a:rPr>
              <a:t>의 객체 타입 데이터의 특성을 잘 생각해서 사용하자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077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4486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코드를 줄이자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1194526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활용하기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줄이기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HTML</a:t>
            </a:r>
            <a:r>
              <a:rPr lang="ko-KR" altLang="en-US" dirty="0"/>
              <a:t> 에서는 기존의 것과 동일한 것을 만들어도 코드를 동일하게 써야만 했습니다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템플릿 기능이 없었죠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리액트에서는</a:t>
            </a:r>
            <a:r>
              <a:rPr lang="ko-KR" altLang="en-US" dirty="0"/>
              <a:t> 이러한 </a:t>
            </a:r>
            <a:r>
              <a:rPr lang="en-US" altLang="ko-KR" dirty="0"/>
              <a:t>HTML </a:t>
            </a:r>
            <a:r>
              <a:rPr lang="ko-KR" altLang="en-US" dirty="0"/>
              <a:t>의 문제를 컴포넌트를 활용하여 손쉽게 해결이 가능합니다</a:t>
            </a:r>
            <a:r>
              <a:rPr lang="en-US" altLang="ko-KR" dirty="0"/>
              <a:t>~! </a:t>
            </a:r>
            <a:r>
              <a:rPr lang="ko-KR" altLang="en-US" dirty="0"/>
              <a:t>느낌이 오시죠</a:t>
            </a:r>
            <a:r>
              <a:rPr lang="en-US" altLang="ko-KR" dirty="0"/>
              <a:t>!?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291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DED0D-0753-3755-F9A8-A29A956014AA}"/>
              </a:ext>
            </a:extLst>
          </p:cNvPr>
          <p:cNvSpPr txBox="1"/>
          <p:nvPr/>
        </p:nvSpPr>
        <p:spPr>
          <a:xfrm>
            <a:off x="365760" y="290627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완료한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5ECDEF-E03F-81D7-AD81-FB4053595824}"/>
              </a:ext>
            </a:extLst>
          </p:cNvPr>
          <p:cNvCxnSpPr>
            <a:cxnSpLocks/>
          </p:cNvCxnSpPr>
          <p:nvPr/>
        </p:nvCxnSpPr>
        <p:spPr>
          <a:xfrm flipV="1">
            <a:off x="4328160" y="1037942"/>
            <a:ext cx="3013166" cy="2391058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F92CE4-5852-960E-696A-AB570A31E54B}"/>
              </a:ext>
            </a:extLst>
          </p:cNvPr>
          <p:cNvSpPr/>
          <p:nvPr/>
        </p:nvSpPr>
        <p:spPr>
          <a:xfrm>
            <a:off x="7332617" y="290627"/>
            <a:ext cx="3422469" cy="140754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갑자기 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modal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DIV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최상단에도 넣고 싶다면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!?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742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DED0D-0753-3755-F9A8-A29A956014AA}"/>
              </a:ext>
            </a:extLst>
          </p:cNvPr>
          <p:cNvSpPr txBox="1"/>
          <p:nvPr/>
        </p:nvSpPr>
        <p:spPr>
          <a:xfrm>
            <a:off x="365760" y="290627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완료한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완료한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5ECDEF-E03F-81D7-AD81-FB405359582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371703" y="1268719"/>
            <a:ext cx="2960914" cy="255281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F92CE4-5852-960E-696A-AB570A31E54B}"/>
              </a:ext>
            </a:extLst>
          </p:cNvPr>
          <p:cNvSpPr/>
          <p:nvPr/>
        </p:nvSpPr>
        <p:spPr>
          <a:xfrm>
            <a:off x="7332617" y="290627"/>
            <a:ext cx="3422469" cy="195618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어쩔 수 없이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코드를 그대로 복사해서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써야만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했었죠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3069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활용하기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줄이기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저런 </a:t>
            </a:r>
            <a:r>
              <a:rPr lang="en-US" altLang="ko-KR" dirty="0"/>
              <a:t>Modal </a:t>
            </a:r>
            <a:r>
              <a:rPr lang="ko-KR" altLang="en-US" dirty="0"/>
              <a:t>을 약 </a:t>
            </a:r>
            <a:r>
              <a:rPr lang="en-US" altLang="ko-KR" dirty="0"/>
              <a:t>1000 </a:t>
            </a:r>
            <a:r>
              <a:rPr lang="ko-KR" altLang="en-US" dirty="0"/>
              <a:t>개의 페이지 마다 계속 써줘야 한다면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Modal </a:t>
            </a:r>
            <a:r>
              <a:rPr lang="ko-KR" altLang="en-US" dirty="0"/>
              <a:t>에 갑자기 내용이 추가 되어야 한다면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매우 골치가 아플 것입니다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pic>
        <p:nvPicPr>
          <p:cNvPr id="1026" name="Picture 2" descr="짤모음45탄*아는형님짤/무한도전짤/카톡짤/병맛짤/짤방 : 네이버 블로그">
            <a:extLst>
              <a:ext uri="{FF2B5EF4-FFF2-40B4-BE49-F238E27FC236}">
                <a16:creationId xmlns:a16="http://schemas.microsoft.com/office/drawing/2014/main" id="{7BCA1B21-41F6-3142-6DED-3517CC9D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328" y="3144882"/>
            <a:ext cx="3768090" cy="34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71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활용하기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줄이기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이럴 땐 해당 </a:t>
            </a:r>
            <a:r>
              <a:rPr lang="en-US" altLang="ko-KR" dirty="0"/>
              <a:t>Modal </a:t>
            </a:r>
            <a:r>
              <a:rPr lang="ko-KR" altLang="en-US" dirty="0"/>
              <a:t>을 컴포넌트로 만들고 불러서 쓰면 쉽겠죠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그럼 한번 해보시죠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407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76329-0009-1F4E-A425-42C99A78EDD1}"/>
              </a:ext>
            </a:extLst>
          </p:cNvPr>
          <p:cNvSpPr txBox="1"/>
          <p:nvPr/>
        </p:nvSpPr>
        <p:spPr>
          <a:xfrm>
            <a:off x="400595" y="328808"/>
            <a:ext cx="4406537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완료한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D9B8D-6920-7ACF-D01A-43AB89AE3068}"/>
              </a:ext>
            </a:extLst>
          </p:cNvPr>
          <p:cNvSpPr txBox="1"/>
          <p:nvPr/>
        </p:nvSpPr>
        <p:spPr>
          <a:xfrm>
            <a:off x="6522720" y="328808"/>
            <a:ext cx="4302035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"./Modal"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822237-A0D5-A15C-41F2-AD825578538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807132" y="1621470"/>
            <a:ext cx="2473234" cy="520839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4F6D15-6D25-DF90-96C6-43EEF4E6569F}"/>
              </a:ext>
            </a:extLst>
          </p:cNvPr>
          <p:cNvCxnSpPr>
            <a:cxnSpLocks/>
          </p:cNvCxnSpPr>
          <p:nvPr/>
        </p:nvCxnSpPr>
        <p:spPr>
          <a:xfrm>
            <a:off x="4807132" y="1622308"/>
            <a:ext cx="2473234" cy="2740686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98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1E37D6-2033-8E25-456C-C5A841C3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87" y="242443"/>
            <a:ext cx="3391373" cy="6373114"/>
          </a:xfrm>
          <a:prstGeom prst="rect">
            <a:avLst/>
          </a:prstGeom>
        </p:spPr>
      </p:pic>
      <p:pic>
        <p:nvPicPr>
          <p:cNvPr id="2050" name="Picture 2" descr="개비스콘 짤 생성기 포스트모템">
            <a:extLst>
              <a:ext uri="{FF2B5EF4-FFF2-40B4-BE49-F238E27FC236}">
                <a16:creationId xmlns:a16="http://schemas.microsoft.com/office/drawing/2014/main" id="{C600DB02-E343-284E-C903-4326F15DB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492" y="1643062"/>
            <a:ext cx="474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18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쓰면 데이터 바인딩이 쉬워 집니다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JSX </a:t>
            </a:r>
            <a:r>
              <a:rPr lang="ko-KR" altLang="en-US" dirty="0"/>
              <a:t>가 출동 한다면</a:t>
            </a:r>
            <a:r>
              <a:rPr lang="en-US" altLang="ko-KR" dirty="0"/>
              <a:t>!?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6CA33-6D17-0DD9-F433-94F8B043D92B}"/>
              </a:ext>
            </a:extLst>
          </p:cNvPr>
          <p:cNvSpPr txBox="1"/>
          <p:nvPr/>
        </p:nvSpPr>
        <p:spPr>
          <a:xfrm>
            <a:off x="762777" y="2119137"/>
            <a:ext cx="666439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JSX World!'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25381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활용하기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줄이기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이렇게 컴포넌트를 쓰면 코드를 크게 줄일 수 있으며</a:t>
            </a:r>
            <a:r>
              <a:rPr lang="en-US" altLang="ko-KR" dirty="0"/>
              <a:t>, </a:t>
            </a:r>
            <a:r>
              <a:rPr lang="ko-KR" altLang="en-US" dirty="0"/>
              <a:t>재사용도 편리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 err="1"/>
              <a:t>모달에</a:t>
            </a:r>
            <a:r>
              <a:rPr lang="ko-KR" altLang="en-US" dirty="0"/>
              <a:t> 내용이 추가 되어도 원본 파일 하나만 바꾸면 모든 </a:t>
            </a:r>
            <a:r>
              <a:rPr lang="ko-KR" altLang="en-US" dirty="0" err="1"/>
              <a:t>모달이</a:t>
            </a:r>
            <a:r>
              <a:rPr lang="ko-KR" altLang="en-US" dirty="0"/>
              <a:t> 변하므로 이전 처럼 </a:t>
            </a:r>
            <a:r>
              <a:rPr lang="en-US" altLang="ko-KR" dirty="0"/>
              <a:t>1000 </a:t>
            </a:r>
            <a:r>
              <a:rPr lang="ko-KR" altLang="en-US" dirty="0"/>
              <a:t>번이나 각각 코드에 가서 수정을 할 필요도 없죠</a:t>
            </a:r>
            <a:r>
              <a:rPr lang="en-US" altLang="ko-KR" dirty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634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44862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그렇다면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83204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DED0D-0753-3755-F9A8-A29A956014AA}"/>
              </a:ext>
            </a:extLst>
          </p:cNvPr>
          <p:cNvSpPr txBox="1"/>
          <p:nvPr/>
        </p:nvSpPr>
        <p:spPr>
          <a:xfrm>
            <a:off x="365760" y="290627"/>
            <a:ext cx="4572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"./Modal"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5ECDEF-E03F-81D7-AD81-FB405359582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345577" y="1377576"/>
            <a:ext cx="1924594" cy="1287247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F92CE4-5852-960E-696A-AB570A31E54B}"/>
              </a:ext>
            </a:extLst>
          </p:cNvPr>
          <p:cNvSpPr/>
          <p:nvPr/>
        </p:nvSpPr>
        <p:spPr>
          <a:xfrm>
            <a:off x="6270171" y="290626"/>
            <a:ext cx="4484915" cy="21738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친구들도 뭔가 반복적으로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사용되는데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…………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컴포넌트로 처리할 수 있지 않을까요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E710A73-522E-7523-B889-5C1E9168FAC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41074" y="1377576"/>
            <a:ext cx="2029097" cy="2245190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150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가능짤 - 뽐뿌:짤방갤러리">
            <a:extLst>
              <a:ext uri="{FF2B5EF4-FFF2-40B4-BE49-F238E27FC236}">
                <a16:creationId xmlns:a16="http://schemas.microsoft.com/office/drawing/2014/main" id="{DFB7E635-6FA2-4056-BE5B-9D76ED35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320" y="939470"/>
            <a:ext cx="7495359" cy="497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6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9646" y="1328390"/>
            <a:ext cx="6442143" cy="5529609"/>
          </a:xfrm>
        </p:spPr>
        <p:txBody>
          <a:bodyPr/>
          <a:lstStyle/>
          <a:p>
            <a:r>
              <a:rPr lang="ko-KR" altLang="en-US" dirty="0"/>
              <a:t>얘들은 내용이 서로 좀 다르네요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그럼 컴포넌트로 못하는 거 아닌가요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2959F-4DB9-CA3E-F3B5-CFB897D6F560}"/>
              </a:ext>
            </a:extLst>
          </p:cNvPr>
          <p:cNvSpPr txBox="1"/>
          <p:nvPr/>
        </p:nvSpPr>
        <p:spPr>
          <a:xfrm>
            <a:off x="600891" y="1328389"/>
            <a:ext cx="4572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"./Modal"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27423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가능짤 - 뽐뿌:짤방갤러리">
            <a:extLst>
              <a:ext uri="{FF2B5EF4-FFF2-40B4-BE49-F238E27FC236}">
                <a16:creationId xmlns:a16="http://schemas.microsoft.com/office/drawing/2014/main" id="{DFB7E635-6FA2-4056-BE5B-9D76ED35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320" y="939470"/>
            <a:ext cx="7495359" cy="497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1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89708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리액트는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이런 걸 다 생각했죠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Props </a:t>
            </a:r>
            <a:r>
              <a:rPr lang="ko-KR" altLang="en-US" dirty="0"/>
              <a:t>라는 것을 준비 했습니다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EJS </a:t>
            </a:r>
            <a:r>
              <a:rPr lang="ko-KR" altLang="en-US" dirty="0"/>
              <a:t>파일에서 </a:t>
            </a:r>
            <a:r>
              <a:rPr lang="ko-KR" altLang="en-US" dirty="0" err="1"/>
              <a:t>백엔드</a:t>
            </a:r>
            <a:r>
              <a:rPr lang="ko-KR" altLang="en-US" dirty="0"/>
              <a:t> 데이터를 받아서</a:t>
            </a:r>
            <a:r>
              <a:rPr lang="en-US" altLang="ko-KR" dirty="0"/>
              <a:t>, </a:t>
            </a:r>
            <a:r>
              <a:rPr lang="ko-KR" altLang="en-US" dirty="0"/>
              <a:t>그것을 통해 </a:t>
            </a:r>
            <a:r>
              <a:rPr lang="en-US" altLang="ko-KR" dirty="0"/>
              <a:t>HTML </a:t>
            </a:r>
            <a:r>
              <a:rPr lang="ko-KR" altLang="en-US" dirty="0"/>
              <a:t>을 그려주던 방법이 생각나시나요</a:t>
            </a:r>
            <a:r>
              <a:rPr lang="en-US" altLang="ko-KR" dirty="0"/>
              <a:t>!?</a:t>
            </a:r>
          </a:p>
          <a:p>
            <a:r>
              <a:rPr lang="ko-KR" altLang="en-US" dirty="0" err="1"/>
              <a:t>리액트에서는</a:t>
            </a:r>
            <a:r>
              <a:rPr lang="ko-KR" altLang="en-US" dirty="0"/>
              <a:t> </a:t>
            </a:r>
            <a:r>
              <a:rPr lang="en-US" altLang="ko-KR" dirty="0"/>
              <a:t>props(properties) </a:t>
            </a:r>
            <a:r>
              <a:rPr lang="ko-KR" altLang="en-US" dirty="0"/>
              <a:t>라는 것으로 손쉽게 전달이 가능합니다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616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부모 컴포넌트에서 자식 컴포넌트에 원하는 데이터를 보내는 방법입니다</a:t>
            </a:r>
            <a:r>
              <a:rPr lang="en-US" altLang="ko-KR" dirty="0"/>
              <a:t>!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32696A-033E-54C3-2080-66E1F3A86D94}"/>
              </a:ext>
            </a:extLst>
          </p:cNvPr>
          <p:cNvSpPr/>
          <p:nvPr/>
        </p:nvSpPr>
        <p:spPr>
          <a:xfrm>
            <a:off x="722811" y="2244383"/>
            <a:ext cx="3718561" cy="4463641"/>
          </a:xfrm>
          <a:prstGeom prst="roundRect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 컴포넌트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1A6BE4-C156-F002-0062-87376B0434E5}"/>
              </a:ext>
            </a:extLst>
          </p:cNvPr>
          <p:cNvSpPr/>
          <p:nvPr/>
        </p:nvSpPr>
        <p:spPr>
          <a:xfrm>
            <a:off x="1754776" y="3735976"/>
            <a:ext cx="2546257" cy="2778667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자식 컴포넌트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화살표: 왼쪽으로 구부러짐 4">
            <a:extLst>
              <a:ext uri="{FF2B5EF4-FFF2-40B4-BE49-F238E27FC236}">
                <a16:creationId xmlns:a16="http://schemas.microsoft.com/office/drawing/2014/main" id="{50EBA5E2-A786-C56B-2FE6-724F459ED2A1}"/>
              </a:ext>
            </a:extLst>
          </p:cNvPr>
          <p:cNvSpPr/>
          <p:nvPr/>
        </p:nvSpPr>
        <p:spPr>
          <a:xfrm>
            <a:off x="4149634" y="2814228"/>
            <a:ext cx="1410788" cy="283899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Picture 2" descr="쇼핑백 전문회사 우성쇼핑백에 오신 것을 환영합니다.">
            <a:extLst>
              <a:ext uri="{FF2B5EF4-FFF2-40B4-BE49-F238E27FC236}">
                <a16:creationId xmlns:a16="http://schemas.microsoft.com/office/drawing/2014/main" id="{AAD5479A-4B9E-4ABE-6259-CEF28458A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3" y="3068139"/>
            <a:ext cx="1843495" cy="184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F5C1F9-38E8-1D46-4329-4502E7B8B326}"/>
              </a:ext>
            </a:extLst>
          </p:cNvPr>
          <p:cNvSpPr/>
          <p:nvPr/>
        </p:nvSpPr>
        <p:spPr>
          <a:xfrm>
            <a:off x="5987502" y="3775165"/>
            <a:ext cx="1563189" cy="64008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A0B47E-1F66-4BFD-8970-BDC9C0641781}"/>
              </a:ext>
            </a:extLst>
          </p:cNvPr>
          <p:cNvSpPr/>
          <p:nvPr/>
        </p:nvSpPr>
        <p:spPr>
          <a:xfrm>
            <a:off x="7868195" y="3519157"/>
            <a:ext cx="2495005" cy="114807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이름의 객체로 전달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8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MainHeader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라는 컴포넌트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MainHeader</a:t>
            </a:r>
            <a:r>
              <a:rPr lang="ko-KR" altLang="en-US" dirty="0"/>
              <a:t> 의 매개변수 전달 부분에 </a:t>
            </a:r>
            <a:r>
              <a:rPr lang="en-US" altLang="ko-KR" dirty="0"/>
              <a:t>{} </a:t>
            </a:r>
            <a:r>
              <a:rPr lang="ko-KR" altLang="en-US" dirty="0"/>
              <a:t>를 추가하고 부모로 부터 받아올  </a:t>
            </a:r>
            <a:r>
              <a:rPr lang="en-US" altLang="ko-KR" dirty="0"/>
              <a:t>props </a:t>
            </a:r>
            <a:r>
              <a:rPr lang="ko-KR" altLang="en-US" dirty="0"/>
              <a:t>명을 적어 주시면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D2886-1177-868D-C283-EF077104D608}"/>
              </a:ext>
            </a:extLst>
          </p:cNvPr>
          <p:cNvSpPr txBox="1"/>
          <p:nvPr/>
        </p:nvSpPr>
        <p:spPr>
          <a:xfrm>
            <a:off x="824753" y="2800532"/>
            <a:ext cx="584601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5351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넣기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외에도 다양하게 사용이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함수도 넣어 봅시다</a:t>
            </a:r>
            <a:r>
              <a:rPr lang="en-US" altLang="ko-KR" dirty="0"/>
              <a:t>~!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77F6-B045-B3A7-32DD-146504D3ECCA}"/>
              </a:ext>
            </a:extLst>
          </p:cNvPr>
          <p:cNvSpPr txBox="1"/>
          <p:nvPr/>
        </p:nvSpPr>
        <p:spPr>
          <a:xfrm>
            <a:off x="800100" y="2894093"/>
            <a:ext cx="609755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amazingJSX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amainzgJSX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amazingJSX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58EFC2-B6C9-72F1-3669-ADDA4B4A7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292" y="2894093"/>
            <a:ext cx="3190164" cy="819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73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의 컴포넌트 옆에 </a:t>
            </a:r>
            <a:r>
              <a:rPr lang="en-US" altLang="ko-KR" dirty="0"/>
              <a:t>html </a:t>
            </a:r>
            <a:r>
              <a:rPr lang="ko-KR" altLang="en-US" dirty="0"/>
              <a:t>태그에 속성을 부여하는 것 처럼 </a:t>
            </a:r>
            <a:r>
              <a:rPr lang="en-US" altLang="ko-KR" dirty="0"/>
              <a:t>props </a:t>
            </a:r>
            <a:r>
              <a:rPr lang="ko-KR" altLang="en-US" dirty="0"/>
              <a:t>명과 전달 </a:t>
            </a:r>
            <a:r>
              <a:rPr lang="ko-KR" altLang="en-US" dirty="0" err="1"/>
              <a:t>하고자하는</a:t>
            </a:r>
            <a:r>
              <a:rPr lang="ko-KR" altLang="en-US" dirty="0"/>
              <a:t> 데이터를 적어서 전달 하면 됩니다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DA5B7-D7BB-EDCB-B9E7-4349AEB7086E}"/>
              </a:ext>
            </a:extLst>
          </p:cNvPr>
          <p:cNvSpPr txBox="1"/>
          <p:nvPr/>
        </p:nvSpPr>
        <p:spPr>
          <a:xfrm>
            <a:off x="851647" y="2894310"/>
            <a:ext cx="918882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props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D4AE4-7E50-F6C0-8D71-245491CB0ADD}"/>
              </a:ext>
            </a:extLst>
          </p:cNvPr>
          <p:cNvSpPr txBox="1"/>
          <p:nvPr/>
        </p:nvSpPr>
        <p:spPr>
          <a:xfrm>
            <a:off x="8558376" y="4925636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87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431526-4A94-3D8C-B807-F024D551C706}"/>
              </a:ext>
            </a:extLst>
          </p:cNvPr>
          <p:cNvSpPr txBox="1"/>
          <p:nvPr/>
        </p:nvSpPr>
        <p:spPr>
          <a:xfrm>
            <a:off x="663386" y="425894"/>
            <a:ext cx="7826189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props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"Bye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Bye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props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"Well come back, props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359AF-7996-A3E7-050D-433613FD95E9}"/>
              </a:ext>
            </a:extLst>
          </p:cNvPr>
          <p:cNvSpPr txBox="1"/>
          <p:nvPr/>
        </p:nvSpPr>
        <p:spPr>
          <a:xfrm>
            <a:off x="7097129" y="3059668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D9404-8AF2-C517-6EE3-C1E94D8C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6" y="3867018"/>
            <a:ext cx="4610743" cy="18671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1870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데이터 받아오기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Props </a:t>
            </a:r>
            <a:r>
              <a:rPr lang="ko-KR" altLang="en-US" dirty="0"/>
              <a:t>는 다양한 데이터를 한꺼번에 받아 올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다양한 데이터는 </a:t>
            </a:r>
            <a:r>
              <a:rPr lang="en-US" altLang="ko-KR" dirty="0"/>
              <a:t>props </a:t>
            </a:r>
            <a:r>
              <a:rPr lang="ko-KR" altLang="en-US" dirty="0"/>
              <a:t>라는 객체 하나로 받아서 사용이 가능합니다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49BD-1E52-8012-3F57-5832193DD63C}"/>
              </a:ext>
            </a:extLst>
          </p:cNvPr>
          <p:cNvSpPr txBox="1"/>
          <p:nvPr/>
        </p:nvSpPr>
        <p:spPr>
          <a:xfrm>
            <a:off x="770964" y="3073604"/>
            <a:ext cx="1075764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"Go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8AE24-5AFB-9BA9-7F6C-9901CFCEBE2B}"/>
              </a:ext>
            </a:extLst>
          </p:cNvPr>
          <p:cNvSpPr txBox="1"/>
          <p:nvPr/>
        </p:nvSpPr>
        <p:spPr>
          <a:xfrm>
            <a:off x="10064446" y="5148463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846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38E19C-93F8-F845-E78A-C4EE515ADA16}"/>
              </a:ext>
            </a:extLst>
          </p:cNvPr>
          <p:cNvSpPr txBox="1"/>
          <p:nvPr/>
        </p:nvSpPr>
        <p:spPr>
          <a:xfrm>
            <a:off x="275088" y="290726"/>
            <a:ext cx="789790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반값습니다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7B8AF-25EF-9D2D-C553-F3CCA644FD05}"/>
              </a:ext>
            </a:extLst>
          </p:cNvPr>
          <p:cNvSpPr txBox="1"/>
          <p:nvPr/>
        </p:nvSpPr>
        <p:spPr>
          <a:xfrm>
            <a:off x="4420395" y="2321225"/>
            <a:ext cx="35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/components/MainHeader.js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34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1623A0-F845-F676-C34F-0B5DE0CC2178}"/>
              </a:ext>
            </a:extLst>
          </p:cNvPr>
          <p:cNvSpPr txBox="1"/>
          <p:nvPr/>
        </p:nvSpPr>
        <p:spPr>
          <a:xfrm>
            <a:off x="275088" y="2810158"/>
            <a:ext cx="789790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반값습니다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DFF77-F2E7-9BDC-D158-65861D388479}"/>
              </a:ext>
            </a:extLst>
          </p:cNvPr>
          <p:cNvSpPr txBox="1"/>
          <p:nvPr/>
        </p:nvSpPr>
        <p:spPr>
          <a:xfrm>
            <a:off x="4503512" y="5704070"/>
            <a:ext cx="35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/components/MainHeader.js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29BE2-42D2-A1FB-45B8-80AF30289AA8}"/>
              </a:ext>
            </a:extLst>
          </p:cNvPr>
          <p:cNvSpPr txBox="1"/>
          <p:nvPr/>
        </p:nvSpPr>
        <p:spPr>
          <a:xfrm>
            <a:off x="275088" y="238475"/>
            <a:ext cx="7897906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반값습니다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16A76-52EC-D8C6-24EC-936BBE95A506}"/>
              </a:ext>
            </a:extLst>
          </p:cNvPr>
          <p:cNvSpPr txBox="1"/>
          <p:nvPr/>
        </p:nvSpPr>
        <p:spPr>
          <a:xfrm>
            <a:off x="4420395" y="2085547"/>
            <a:ext cx="35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/components/MainHeader.js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184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2928382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컴포넌트에서의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클래스형 컴포넌트인 만큼 기존의 </a:t>
            </a:r>
            <a:r>
              <a:rPr lang="en-US" altLang="ko-KR" dirty="0"/>
              <a:t>props </a:t>
            </a:r>
            <a:r>
              <a:rPr lang="ko-KR" altLang="en-US" dirty="0"/>
              <a:t>로 접근하던 것을 </a:t>
            </a:r>
            <a:r>
              <a:rPr lang="en-US" altLang="ko-KR" dirty="0" err="1"/>
              <a:t>this.props</a:t>
            </a:r>
            <a:r>
              <a:rPr lang="en-US" altLang="ko-KR" dirty="0"/>
              <a:t> </a:t>
            </a:r>
            <a:r>
              <a:rPr lang="ko-KR" altLang="en-US" dirty="0"/>
              <a:t>로 접근 하시면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클래스이기 때문에 매개변수를 따로 받지 않습니다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This.props</a:t>
            </a:r>
            <a:r>
              <a:rPr lang="ko-KR" altLang="en-US" dirty="0"/>
              <a:t> 를 쓰면 코드가 길어져서 보통 구조 분해 할당으로 변수로 만들어 사용합니다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41851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70B441-400D-A773-4342-245A02398B5C}"/>
              </a:ext>
            </a:extLst>
          </p:cNvPr>
          <p:cNvSpPr txBox="1"/>
          <p:nvPr/>
        </p:nvSpPr>
        <p:spPr>
          <a:xfrm>
            <a:off x="711200" y="685443"/>
            <a:ext cx="90424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별명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448F8-2681-C35D-C8AF-B6266EF18303}"/>
              </a:ext>
            </a:extLst>
          </p:cNvPr>
          <p:cNvSpPr txBox="1"/>
          <p:nvPr/>
        </p:nvSpPr>
        <p:spPr>
          <a:xfrm>
            <a:off x="6096000" y="4630151"/>
            <a:ext cx="349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/components/ClassProps.js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148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8BC470-9CFD-439C-BDFD-4ADB9617A45B}"/>
              </a:ext>
            </a:extLst>
          </p:cNvPr>
          <p:cNvSpPr txBox="1"/>
          <p:nvPr/>
        </p:nvSpPr>
        <p:spPr>
          <a:xfrm>
            <a:off x="1028700" y="689739"/>
            <a:ext cx="93853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사고뭉치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18584-ABFB-34C6-72A7-DF2CBD6721F4}"/>
              </a:ext>
            </a:extLst>
          </p:cNvPr>
          <p:cNvSpPr txBox="1"/>
          <p:nvPr/>
        </p:nvSpPr>
        <p:spPr>
          <a:xfrm>
            <a:off x="8921446" y="2697363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8B015A-D9C3-4B0F-BE19-0DB0850C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708288"/>
            <a:ext cx="2076740" cy="160042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20365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컴포넌트와 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794" y="1328390"/>
            <a:ext cx="6508996" cy="5529609"/>
          </a:xfrm>
        </p:spPr>
        <p:txBody>
          <a:bodyPr/>
          <a:lstStyle/>
          <a:p>
            <a:r>
              <a:rPr lang="ko-KR" altLang="en-US" dirty="0"/>
              <a:t>해당 코드를 컴포넌트와 </a:t>
            </a:r>
            <a:r>
              <a:rPr lang="en-US" altLang="ko-KR" dirty="0"/>
              <a:t>Props </a:t>
            </a:r>
            <a:r>
              <a:rPr lang="ko-KR" altLang="en-US" dirty="0"/>
              <a:t>를 사용해서 수정하기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&lt;h2&gt;, &lt;p&gt; </a:t>
            </a:r>
            <a:r>
              <a:rPr lang="ko-KR" altLang="en-US" dirty="0"/>
              <a:t>태그로 구성 된 오늘 할 일 목록을 </a:t>
            </a:r>
            <a:r>
              <a:rPr lang="en-US" altLang="ko-KR" dirty="0" err="1"/>
              <a:t>ListChild</a:t>
            </a:r>
            <a:r>
              <a:rPr lang="en-US" altLang="ko-KR" dirty="0"/>
              <a:t> </a:t>
            </a:r>
            <a:r>
              <a:rPr lang="ko-KR" altLang="en-US" dirty="0"/>
              <a:t>라는 컴포넌트로 만들어 주세요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내용은 </a:t>
            </a:r>
            <a:r>
              <a:rPr lang="en-US" altLang="ko-KR" dirty="0"/>
              <a:t>Props </a:t>
            </a:r>
            <a:r>
              <a:rPr lang="ko-KR" altLang="en-US" dirty="0"/>
              <a:t>로 전달하여 오른쪽 코드의 결과물과 같은 결과물이 나올 수 있도록 만들어 주세요</a:t>
            </a:r>
            <a:r>
              <a:rPr lang="en-US" altLang="ko-KR" dirty="0"/>
              <a:t>~!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8E7AA-C896-3FA6-F98F-7C0CE387273F}"/>
              </a:ext>
            </a:extLst>
          </p:cNvPr>
          <p:cNvSpPr txBox="1"/>
          <p:nvPr/>
        </p:nvSpPr>
        <p:spPr>
          <a:xfrm>
            <a:off x="600891" y="1529557"/>
            <a:ext cx="4572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"./Modal"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5603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어디든지 가능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상상하는 거의 모든 곳에 </a:t>
            </a:r>
            <a:r>
              <a:rPr lang="en-US" altLang="ko-KR" dirty="0"/>
              <a:t>{}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넣을 수 있습니다</a:t>
            </a:r>
            <a:r>
              <a:rPr lang="en-US" altLang="ko-KR" dirty="0"/>
              <a:t>~!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A89DB-9A12-B869-0B6D-32208CE2262A}"/>
              </a:ext>
            </a:extLst>
          </p:cNvPr>
          <p:cNvSpPr txBox="1"/>
          <p:nvPr/>
        </p:nvSpPr>
        <p:spPr>
          <a:xfrm>
            <a:off x="874745" y="2274838"/>
            <a:ext cx="609755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E8E42C-1306-E80F-CCCA-12146D1F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93" y="2274838"/>
            <a:ext cx="4657433" cy="18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93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배열 활용하기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33000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리액트에서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배열 활용하기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컴포넌트와 </a:t>
            </a:r>
            <a:r>
              <a:rPr lang="en-US" altLang="ko-KR" dirty="0"/>
              <a:t>Props </a:t>
            </a:r>
            <a:r>
              <a:rPr lang="ko-KR" altLang="en-US" dirty="0"/>
              <a:t>를 사용하는 방법을 배웠습니다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</a:t>
            </a:r>
            <a:r>
              <a:rPr lang="en-US" altLang="ko-KR" dirty="0"/>
              <a:t>props </a:t>
            </a:r>
            <a:r>
              <a:rPr lang="ko-KR" altLang="en-US" dirty="0"/>
              <a:t>로 전달하는 부분을 매번 저희가 작성을 해줘야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아닙니다</a:t>
            </a:r>
            <a:r>
              <a:rPr lang="en-US" altLang="ko-KR" dirty="0"/>
              <a:t>. </a:t>
            </a:r>
            <a:r>
              <a:rPr lang="ko-KR" altLang="en-US" dirty="0"/>
              <a:t>보통은 </a:t>
            </a:r>
            <a:r>
              <a:rPr lang="ko-KR" altLang="en-US" dirty="0" err="1"/>
              <a:t>백엔드에서</a:t>
            </a:r>
            <a:r>
              <a:rPr lang="ko-KR" altLang="en-US" dirty="0"/>
              <a:t> 데이터를 받아오게 되고 받은 데이터를 </a:t>
            </a:r>
            <a:r>
              <a:rPr lang="en-US" altLang="ko-KR" dirty="0"/>
              <a:t>props </a:t>
            </a:r>
            <a:r>
              <a:rPr lang="ko-KR" altLang="en-US" dirty="0"/>
              <a:t>에 전달하는 형태를 많이 사용합니다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1882376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이런 데이터를 받았다고 가정을 해봅시다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328390"/>
            <a:ext cx="6285390" cy="5529609"/>
          </a:xfrm>
        </p:spPr>
        <p:txBody>
          <a:bodyPr/>
          <a:lstStyle/>
          <a:p>
            <a:r>
              <a:rPr lang="ko-KR" altLang="en-US" dirty="0"/>
              <a:t>데이터를 보니 뭔가 딱</a:t>
            </a:r>
            <a:r>
              <a:rPr lang="en-US" altLang="ko-KR" dirty="0"/>
              <a:t>, </a:t>
            </a:r>
            <a:r>
              <a:rPr lang="ko-KR" altLang="en-US" dirty="0"/>
              <a:t>아까 </a:t>
            </a:r>
            <a:r>
              <a:rPr lang="en-US" altLang="ko-KR" dirty="0" err="1"/>
              <a:t>ListChild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props</a:t>
            </a:r>
            <a:r>
              <a:rPr lang="ko-KR" altLang="en-US" dirty="0"/>
              <a:t>로 전달하면 </a:t>
            </a:r>
            <a:r>
              <a:rPr lang="ko-KR" altLang="en-US" dirty="0" err="1"/>
              <a:t>딱이다</a:t>
            </a:r>
            <a:r>
              <a:rPr lang="ko-KR" altLang="en-US" dirty="0"/>
              <a:t> 싶으시죠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8BD45-F4D2-7B78-D9BE-3042FB19C425}"/>
              </a:ext>
            </a:extLst>
          </p:cNvPr>
          <p:cNvSpPr txBox="1"/>
          <p:nvPr/>
        </p:nvSpPr>
        <p:spPr>
          <a:xfrm>
            <a:off x="510988" y="1477502"/>
            <a:ext cx="4679321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"Lv0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2890419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이런 데이터를 받았다고 가정을 해봅시다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328390"/>
            <a:ext cx="6285390" cy="5529609"/>
          </a:xfrm>
        </p:spPr>
        <p:txBody>
          <a:bodyPr/>
          <a:lstStyle/>
          <a:p>
            <a:r>
              <a:rPr lang="ko-KR" altLang="en-US" dirty="0"/>
              <a:t>데이터를 보니 뭔가 딱</a:t>
            </a:r>
            <a:r>
              <a:rPr lang="en-US" altLang="ko-KR" dirty="0"/>
              <a:t>, </a:t>
            </a:r>
            <a:r>
              <a:rPr lang="ko-KR" altLang="en-US" dirty="0"/>
              <a:t>아까 </a:t>
            </a:r>
            <a:r>
              <a:rPr lang="en-US" altLang="ko-KR" dirty="0" err="1"/>
              <a:t>ListChild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props</a:t>
            </a:r>
            <a:r>
              <a:rPr lang="ko-KR" altLang="en-US" dirty="0"/>
              <a:t>로 전달하면 </a:t>
            </a:r>
            <a:r>
              <a:rPr lang="ko-KR" altLang="en-US" dirty="0" err="1"/>
              <a:t>딱이다</a:t>
            </a:r>
            <a:r>
              <a:rPr lang="ko-KR" altLang="en-US" dirty="0"/>
              <a:t> 싶으시죠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8BD45-F4D2-7B78-D9BE-3042FB19C425}"/>
              </a:ext>
            </a:extLst>
          </p:cNvPr>
          <p:cNvSpPr txBox="1"/>
          <p:nvPr/>
        </p:nvSpPr>
        <p:spPr>
          <a:xfrm>
            <a:off x="510988" y="1477502"/>
            <a:ext cx="4679321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"Lv0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650646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1E9F51-458F-17E2-53E6-54B125E49D97}"/>
              </a:ext>
            </a:extLst>
          </p:cNvPr>
          <p:cNvSpPr txBox="1"/>
          <p:nvPr/>
        </p:nvSpPr>
        <p:spPr>
          <a:xfrm>
            <a:off x="76200" y="58846"/>
            <a:ext cx="101092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06238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흠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저렇게 코드를 쓰면 편할까요</a:t>
            </a:r>
            <a:r>
              <a:rPr lang="en-US" altLang="ko-KR" dirty="0"/>
              <a:t>?? </a:t>
            </a:r>
            <a:r>
              <a:rPr lang="ko-KR" altLang="en-US" dirty="0"/>
              <a:t>당연히 불편하겠죠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그리고 데이터 배열의 길이가 변화한다면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이래저래 안 좋은 코드가 될 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지금 우리가 쓰고 </a:t>
            </a:r>
            <a:r>
              <a:rPr lang="ko-KR" altLang="en-US" dirty="0" err="1"/>
              <a:t>있는건</a:t>
            </a:r>
            <a:r>
              <a:rPr lang="en-US" altLang="ko-KR" dirty="0"/>
              <a:t>!? R.E.A.C.T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JSX </a:t>
            </a:r>
            <a:r>
              <a:rPr lang="ko-KR" altLang="en-US" dirty="0"/>
              <a:t>를 통해 </a:t>
            </a:r>
            <a:r>
              <a:rPr lang="en-US" altLang="ko-KR" dirty="0"/>
              <a:t>HTML</a:t>
            </a:r>
            <a:r>
              <a:rPr lang="ko-KR" altLang="en-US" dirty="0"/>
              <a:t> 과 </a:t>
            </a:r>
            <a:r>
              <a:rPr lang="en-US" altLang="ko-KR" dirty="0"/>
              <a:t>JS</a:t>
            </a:r>
            <a:r>
              <a:rPr lang="ko-KR" altLang="en-US" dirty="0"/>
              <a:t> 를 혼용해서 사용이 가능하죠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2554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배열 데이터를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그리는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 에서는 배열 데이터를 그려 줄 때 보통 배열 함수인 </a:t>
            </a:r>
            <a:r>
              <a:rPr lang="en-US" altLang="ko-KR" dirty="0"/>
              <a:t>map </a:t>
            </a:r>
            <a:r>
              <a:rPr lang="ko-KR" altLang="en-US" dirty="0"/>
              <a:t>을 사용합니다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C839B-D73C-38E8-C292-63FA90D0D53E}"/>
              </a:ext>
            </a:extLst>
          </p:cNvPr>
          <p:cNvSpPr txBox="1"/>
          <p:nvPr/>
        </p:nvSpPr>
        <p:spPr>
          <a:xfrm>
            <a:off x="783772" y="2800532"/>
            <a:ext cx="997131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</p:spTree>
    <p:extLst>
      <p:ext uri="{BB962C8B-B14F-4D97-AF65-F5344CB8AC3E}">
        <p14:creationId xmlns:p14="http://schemas.microsoft.com/office/powerpoint/2010/main" val="459617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A7D5D0-072B-8005-CEFC-80D70298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1" y="1299333"/>
            <a:ext cx="11202963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01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Warning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 에서</a:t>
            </a:r>
            <a:r>
              <a:rPr lang="en-US" altLang="ko-KR" dirty="0"/>
              <a:t> map </a:t>
            </a:r>
            <a:r>
              <a:rPr lang="ko-KR" altLang="en-US" dirty="0"/>
              <a:t>으로 배열 데이터를 그려줄 때에는 해당 요소에 </a:t>
            </a:r>
            <a:r>
              <a:rPr lang="en-US" altLang="ko-KR" dirty="0"/>
              <a:t>Unique </a:t>
            </a:r>
            <a:r>
              <a:rPr lang="ko-KR" altLang="en-US" dirty="0"/>
              <a:t>한 </a:t>
            </a:r>
            <a:r>
              <a:rPr lang="en-US" altLang="ko-KR" dirty="0"/>
              <a:t>Key </a:t>
            </a:r>
            <a:r>
              <a:rPr lang="ko-KR" altLang="en-US" dirty="0"/>
              <a:t>값 </a:t>
            </a:r>
            <a:r>
              <a:rPr lang="en-US" altLang="ko-KR" dirty="0"/>
              <a:t>props </a:t>
            </a:r>
            <a:r>
              <a:rPr lang="ko-KR" altLang="en-US" dirty="0"/>
              <a:t>로 부여해 줘야 합니다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그래야만 나중에 </a:t>
            </a:r>
            <a:r>
              <a:rPr lang="ko-KR" altLang="en-US" dirty="0" err="1"/>
              <a:t>리액트에서</a:t>
            </a:r>
            <a:r>
              <a:rPr lang="ko-KR" altLang="en-US" dirty="0"/>
              <a:t> </a:t>
            </a:r>
            <a:r>
              <a:rPr lang="en-US" altLang="ko-KR" dirty="0"/>
              <a:t>map </a:t>
            </a:r>
            <a:r>
              <a:rPr lang="ko-KR" altLang="en-US" dirty="0"/>
              <a:t>으로 그려진 </a:t>
            </a:r>
            <a:r>
              <a:rPr lang="ko-KR" altLang="en-US" dirty="0" err="1"/>
              <a:t>엘리먼트</a:t>
            </a:r>
            <a:r>
              <a:rPr lang="ko-KR" altLang="en-US" dirty="0"/>
              <a:t> 중에서 어떤 것을 컨트롤</a:t>
            </a:r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삭제 등</a:t>
            </a:r>
            <a:r>
              <a:rPr lang="en-US" altLang="ko-KR" dirty="0"/>
              <a:t>)</a:t>
            </a:r>
            <a:r>
              <a:rPr lang="ko-KR" altLang="en-US" dirty="0"/>
              <a:t>을 할 지 구분 할 수 있기 때문입니다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구분을 </a:t>
            </a:r>
            <a:r>
              <a:rPr lang="ko-KR" altLang="en-US" dirty="0" err="1"/>
              <a:t>해야하기</a:t>
            </a:r>
            <a:r>
              <a:rPr lang="ko-KR" altLang="en-US" dirty="0"/>
              <a:t> 때문에 반드시 </a:t>
            </a:r>
            <a:r>
              <a:rPr lang="en-US" altLang="ko-KR" dirty="0"/>
              <a:t>unique </a:t>
            </a:r>
            <a:r>
              <a:rPr lang="ko-KR" altLang="en-US" dirty="0"/>
              <a:t>한 값으로 넣어줘야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13689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86E137-6731-19B6-2B94-8CEEBFBDE00B}"/>
              </a:ext>
            </a:extLst>
          </p:cNvPr>
          <p:cNvSpPr txBox="1"/>
          <p:nvPr/>
        </p:nvSpPr>
        <p:spPr>
          <a:xfrm>
            <a:off x="116114" y="197346"/>
            <a:ext cx="109728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5E23038-0142-6212-6AD0-D43511737465}"/>
              </a:ext>
            </a:extLst>
          </p:cNvPr>
          <p:cNvSpPr/>
          <p:nvPr/>
        </p:nvSpPr>
        <p:spPr>
          <a:xfrm>
            <a:off x="6473372" y="440679"/>
            <a:ext cx="4484915" cy="217389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구별이 가능한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unique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부여하기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index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최후의 수단으로 사용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97D4E95-2D1D-14FE-83B5-ED0363FF840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715829" y="2614578"/>
            <a:ext cx="1" cy="2023037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1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 스타일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9419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Map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귀찮게 하나하나 배열의 데이터를 넣어줄 필요도 없습니다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배열 데이터가 변경이 되어도 자연스럽게 적용이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 그리고</a:t>
            </a:r>
            <a:r>
              <a:rPr lang="en-US" altLang="ko-KR" dirty="0"/>
              <a:t>, </a:t>
            </a:r>
            <a:r>
              <a:rPr lang="ko-KR" altLang="en-US" dirty="0"/>
              <a:t>당연히 컴포넌트에만 적용할 필요도 없습니다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Map </a:t>
            </a:r>
            <a:r>
              <a:rPr lang="ko-KR" altLang="en-US" dirty="0"/>
              <a:t>의 리턴 값으로 원하는 것을 넣어줘도 됩니다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 err="1"/>
              <a:t>리턴되는</a:t>
            </a:r>
            <a:r>
              <a:rPr lang="ko-KR" altLang="en-US" dirty="0"/>
              <a:t> 요소는 반드시 하나의 부모 요소를 가져야만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75752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E68869-5ED7-7406-6B87-23E0F98700FD}"/>
              </a:ext>
            </a:extLst>
          </p:cNvPr>
          <p:cNvSpPr txBox="1"/>
          <p:nvPr/>
        </p:nvSpPr>
        <p:spPr>
          <a:xfrm>
            <a:off x="319315" y="321559"/>
            <a:ext cx="577668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</p:spTree>
    <p:extLst>
      <p:ext uri="{BB962C8B-B14F-4D97-AF65-F5344CB8AC3E}">
        <p14:creationId xmlns:p14="http://schemas.microsoft.com/office/powerpoint/2010/main" val="23356095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배열을 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map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그리기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977" y="1328390"/>
            <a:ext cx="11083813" cy="5529609"/>
          </a:xfrm>
        </p:spPr>
        <p:txBody>
          <a:bodyPr/>
          <a:lstStyle/>
          <a:p>
            <a:r>
              <a:rPr lang="ko-KR" altLang="en-US" dirty="0"/>
              <a:t>데이터를 </a:t>
            </a:r>
            <a:r>
              <a:rPr lang="en-US" altLang="ko-KR" dirty="0"/>
              <a:t>map </a:t>
            </a:r>
            <a:r>
              <a:rPr lang="ko-KR" altLang="en-US" dirty="0"/>
              <a:t>을 이용해서 다음과 같은 화면으로 출력하기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컴포넌트와 </a:t>
            </a:r>
            <a:r>
              <a:rPr lang="en-US" altLang="ko-KR" dirty="0"/>
              <a:t>Props </a:t>
            </a:r>
            <a:r>
              <a:rPr lang="ko-KR" altLang="en-US" dirty="0"/>
              <a:t>사용해서 그리는 코드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일반 코드만으로 그리는 코드 둘 다 작성하기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445F2-8E5C-4EBB-6DEC-787B9589DAFB}"/>
              </a:ext>
            </a:extLst>
          </p:cNvPr>
          <p:cNvSpPr txBox="1"/>
          <p:nvPr/>
        </p:nvSpPr>
        <p:spPr>
          <a:xfrm>
            <a:off x="7879058" y="2729052"/>
            <a:ext cx="389273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"PS5"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"685,000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에어 프라이어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"50,000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치킨윙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"11,500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D1AF0C-5F1F-9A0C-8D20-3C32B663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461" y="3668555"/>
            <a:ext cx="3079077" cy="3030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58175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9553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배열을 전달하고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받아서 처리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Props </a:t>
            </a:r>
            <a:r>
              <a:rPr lang="ko-KR" altLang="en-US" dirty="0"/>
              <a:t>로는 배열 같은 다양한 자료형도 전달이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배열을 받아서 처리하는 </a:t>
            </a:r>
            <a:r>
              <a:rPr lang="en-US" altLang="ko-KR" dirty="0"/>
              <a:t>CustomList.js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6B1B7-06B1-EDF2-D6CF-8DB84ED7E36B}"/>
              </a:ext>
            </a:extLst>
          </p:cNvPr>
          <p:cNvSpPr txBox="1"/>
          <p:nvPr/>
        </p:nvSpPr>
        <p:spPr>
          <a:xfrm>
            <a:off x="835918" y="3051646"/>
            <a:ext cx="927627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17D31-8358-DB31-03F6-085F69EB17CF}"/>
              </a:ext>
            </a:extLst>
          </p:cNvPr>
          <p:cNvSpPr txBox="1"/>
          <p:nvPr/>
        </p:nvSpPr>
        <p:spPr>
          <a:xfrm>
            <a:off x="6408450" y="5701433"/>
            <a:ext cx="35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/components/CustomList.js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2152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배열을 전달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 </a:t>
            </a:r>
            <a:r>
              <a:rPr lang="ko-KR" altLang="en-US" dirty="0"/>
              <a:t>에서 임의의 배열을 만들어서 전달하기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FBC8-1C06-379B-FD7B-BCA50E3BD649}"/>
              </a:ext>
            </a:extLst>
          </p:cNvPr>
          <p:cNvSpPr txBox="1"/>
          <p:nvPr/>
        </p:nvSpPr>
        <p:spPr>
          <a:xfrm>
            <a:off x="636494" y="2312511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루피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크롱이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487876-44A1-B8B6-42D0-FB7FF0C5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098" y="2312511"/>
            <a:ext cx="1671414" cy="13899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C01D53-06C7-8211-31A5-D3356E20AA6D}"/>
              </a:ext>
            </a:extLst>
          </p:cNvPr>
          <p:cNvSpPr txBox="1"/>
          <p:nvPr/>
        </p:nvSpPr>
        <p:spPr>
          <a:xfrm>
            <a:off x="5322117" y="4676822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290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객체를 전달하고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받아서 처리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객체을</a:t>
            </a:r>
            <a:r>
              <a:rPr lang="ko-KR" altLang="en-US" dirty="0"/>
              <a:t> 받아서 처리하는 </a:t>
            </a:r>
            <a:r>
              <a:rPr lang="en-US" altLang="ko-KR" dirty="0"/>
              <a:t>CustomObj.js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6B1B7-06B1-EDF2-D6CF-8DB84ED7E36B}"/>
              </a:ext>
            </a:extLst>
          </p:cNvPr>
          <p:cNvSpPr txBox="1"/>
          <p:nvPr/>
        </p:nvSpPr>
        <p:spPr>
          <a:xfrm>
            <a:off x="835918" y="2235858"/>
            <a:ext cx="927627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별명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17D31-8358-DB31-03F6-085F69EB17CF}"/>
              </a:ext>
            </a:extLst>
          </p:cNvPr>
          <p:cNvSpPr txBox="1"/>
          <p:nvPr/>
        </p:nvSpPr>
        <p:spPr>
          <a:xfrm>
            <a:off x="6408450" y="5098181"/>
            <a:ext cx="350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/components/CustomObj.js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385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객체를 전달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 </a:t>
            </a:r>
            <a:r>
              <a:rPr lang="ko-KR" altLang="en-US" dirty="0"/>
              <a:t>에서 임의의 객체를 만들어서 전달하기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FBC8-1C06-379B-FD7B-BCA50E3BD649}"/>
              </a:ext>
            </a:extLst>
          </p:cNvPr>
          <p:cNvSpPr txBox="1"/>
          <p:nvPr/>
        </p:nvSpPr>
        <p:spPr>
          <a:xfrm>
            <a:off x="636494" y="2312511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사고뭉치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CustomObj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01D53-06C7-8211-31A5-D3356E20AA6D}"/>
              </a:ext>
            </a:extLst>
          </p:cNvPr>
          <p:cNvSpPr txBox="1"/>
          <p:nvPr/>
        </p:nvSpPr>
        <p:spPr>
          <a:xfrm>
            <a:off x="5322117" y="5089199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91E50F-009A-951E-8F30-E33F46DF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55" y="2312511"/>
            <a:ext cx="2152950" cy="15813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31816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안전하게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13935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좀 더 안전하게 사용하기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Props </a:t>
            </a:r>
            <a:r>
              <a:rPr lang="ko-KR" altLang="en-US" dirty="0"/>
              <a:t>로는 배열 같은 다양한 자료형도 전달이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배열을 받아서 처리하는 </a:t>
            </a:r>
            <a:r>
              <a:rPr lang="en-US" altLang="ko-KR" dirty="0"/>
              <a:t>CustomList.js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6B1B7-06B1-EDF2-D6CF-8DB84ED7E36B}"/>
              </a:ext>
            </a:extLst>
          </p:cNvPr>
          <p:cNvSpPr txBox="1"/>
          <p:nvPr/>
        </p:nvSpPr>
        <p:spPr>
          <a:xfrm>
            <a:off x="835918" y="3051646"/>
            <a:ext cx="927627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17D31-8358-DB31-03F6-085F69EB17CF}"/>
              </a:ext>
            </a:extLst>
          </p:cNvPr>
          <p:cNvSpPr txBox="1"/>
          <p:nvPr/>
        </p:nvSpPr>
        <p:spPr>
          <a:xfrm>
            <a:off x="6408450" y="5701433"/>
            <a:ext cx="35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/components/CustomList.js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05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설마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 스타일도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맞습니다</a:t>
            </a:r>
            <a:r>
              <a:rPr lang="en-US" altLang="ko-KR" dirty="0"/>
              <a:t>! </a:t>
            </a:r>
            <a:r>
              <a:rPr lang="ko-KR" altLang="en-US" dirty="0"/>
              <a:t>인라인 스타일도 </a:t>
            </a:r>
            <a:r>
              <a:rPr lang="en-US" altLang="ko-KR" dirty="0"/>
              <a:t>{} </a:t>
            </a:r>
            <a:r>
              <a:rPr lang="ko-KR" altLang="en-US" dirty="0"/>
              <a:t>로 전달 해야 합니다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객체 타입으로 전달을 해야 합니다</a:t>
            </a:r>
            <a:r>
              <a:rPr lang="en-US" altLang="ko-KR" dirty="0"/>
              <a:t>! </a:t>
            </a:r>
            <a:r>
              <a:rPr lang="ko-KR" altLang="en-US" dirty="0"/>
              <a:t>즉</a:t>
            </a:r>
            <a:r>
              <a:rPr lang="en-US" altLang="ko-KR" dirty="0"/>
              <a:t>, JS</a:t>
            </a:r>
            <a:r>
              <a:rPr lang="ko-KR" altLang="en-US" dirty="0"/>
              <a:t>를 쓰겠다고 선언하는 </a:t>
            </a:r>
            <a:r>
              <a:rPr lang="en-US" altLang="ko-KR" dirty="0"/>
              <a:t>{} </a:t>
            </a:r>
            <a:r>
              <a:rPr lang="ko-KR" altLang="en-US" dirty="0"/>
              <a:t>안에</a:t>
            </a:r>
            <a:r>
              <a:rPr lang="en-US" altLang="ko-KR" dirty="0"/>
              <a:t> </a:t>
            </a:r>
            <a:r>
              <a:rPr lang="ko-KR" altLang="en-US" dirty="0"/>
              <a:t>객체를 의미하는 </a:t>
            </a:r>
            <a:r>
              <a:rPr lang="en-US" altLang="ko-KR" dirty="0"/>
              <a:t>{}</a:t>
            </a:r>
            <a:r>
              <a:rPr lang="ko-KR" altLang="en-US" dirty="0"/>
              <a:t> 를 담아서 전달해야 하죠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827B4-B858-DB53-6845-F7179BA00DB9}"/>
              </a:ext>
            </a:extLst>
          </p:cNvPr>
          <p:cNvSpPr txBox="1"/>
          <p:nvPr/>
        </p:nvSpPr>
        <p:spPr>
          <a:xfrm>
            <a:off x="818762" y="3537390"/>
            <a:ext cx="784004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"32px"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인라인 스타일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B04602-4D75-8C94-4A7D-FAAB98EF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795" y="3557139"/>
            <a:ext cx="2928995" cy="6613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48585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좀 더 안전하게 사용하기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/>
              <a:t>props </a:t>
            </a:r>
            <a:r>
              <a:rPr lang="ko-KR" altLang="en-US" dirty="0"/>
              <a:t>로 배열 또는 객체 데이터가 </a:t>
            </a:r>
            <a:r>
              <a:rPr lang="ko-KR" altLang="en-US" dirty="0" err="1"/>
              <a:t>안들어</a:t>
            </a:r>
            <a:r>
              <a:rPr lang="ko-KR" altLang="en-US" dirty="0"/>
              <a:t> 온다면 어떻게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때를 대비는 해주는 게 좋습니다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056226-0EAC-8B33-8DE5-6DB50D9220F9}"/>
              </a:ext>
            </a:extLst>
          </p:cNvPr>
          <p:cNvSpPr txBox="1"/>
          <p:nvPr/>
        </p:nvSpPr>
        <p:spPr>
          <a:xfrm>
            <a:off x="797860" y="2964537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CustomObj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24785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B5B2A-FE82-EBE6-6A2F-301B5190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80" y="499653"/>
            <a:ext cx="6344535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004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 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문을 사용해서 </a:t>
            </a:r>
            <a:r>
              <a:rPr lang="en-US" altLang="ko-KR" dirty="0"/>
              <a:t>props </a:t>
            </a:r>
            <a:r>
              <a:rPr lang="ko-KR" altLang="en-US" dirty="0"/>
              <a:t>가 들어 왔는지 확인 후</a:t>
            </a:r>
            <a:r>
              <a:rPr lang="en-US" altLang="ko-KR" dirty="0"/>
              <a:t>, </a:t>
            </a:r>
            <a:r>
              <a:rPr lang="ko-KR" altLang="en-US" dirty="0"/>
              <a:t>처리를 해줍시다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if </a:t>
            </a:r>
            <a:r>
              <a:rPr lang="ko-KR" altLang="en-US" dirty="0"/>
              <a:t>문은 </a:t>
            </a:r>
            <a:r>
              <a:rPr lang="en-US" altLang="ko-KR" dirty="0"/>
              <a:t>JSX </a:t>
            </a:r>
            <a:r>
              <a:rPr lang="ko-KR" altLang="en-US" dirty="0"/>
              <a:t>문법 내부</a:t>
            </a:r>
            <a:r>
              <a:rPr lang="en-US" altLang="ko-KR" dirty="0"/>
              <a:t>(return 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에서는 사용할 수 없습니다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그래서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항 연산자를 사용했죠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대신 </a:t>
            </a:r>
            <a:r>
              <a:rPr lang="en-US" altLang="ko-KR" dirty="0">
                <a:sym typeface="Wingdings" panose="05000000000000000000" pitchFamily="2" charset="2"/>
              </a:rPr>
              <a:t>return </a:t>
            </a:r>
            <a:r>
              <a:rPr lang="ko-KR" altLang="en-US" dirty="0">
                <a:sym typeface="Wingdings" panose="05000000000000000000" pitchFamily="2" charset="2"/>
              </a:rPr>
              <a:t>밖에서 사용을 하고 상황에 따라 다른 </a:t>
            </a:r>
            <a:r>
              <a:rPr lang="en-US" altLang="ko-KR" dirty="0">
                <a:sym typeface="Wingdings" panose="05000000000000000000" pitchFamily="2" charset="2"/>
              </a:rPr>
              <a:t>return </a:t>
            </a:r>
            <a:r>
              <a:rPr lang="ko-KR" altLang="en-US" dirty="0">
                <a:sym typeface="Wingdings" panose="05000000000000000000" pitchFamily="2" charset="2"/>
              </a:rPr>
              <a:t>을 주는 방식으로는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98497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6FACBE-5BBD-7F4F-8102-A8AE151BBCE6}"/>
              </a:ext>
            </a:extLst>
          </p:cNvPr>
          <p:cNvSpPr txBox="1"/>
          <p:nvPr/>
        </p:nvSpPr>
        <p:spPr>
          <a:xfrm>
            <a:off x="564777" y="474345"/>
            <a:ext cx="6149788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별명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데이터가 없습니다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53CB37-87EB-3AEC-266F-04095447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909" y="474345"/>
            <a:ext cx="3724795" cy="63826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68523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Prototype Chaini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해당 객체 또는 </a:t>
            </a:r>
            <a:r>
              <a:rPr lang="en-US" altLang="ko-KR" dirty="0"/>
              <a:t>Key </a:t>
            </a:r>
            <a:r>
              <a:rPr lang="ko-KR" altLang="en-US" dirty="0"/>
              <a:t>값이 들어올지에 대한 확신이 없을 때에는 </a:t>
            </a:r>
            <a:r>
              <a:rPr lang="en-US" altLang="ko-KR" dirty="0"/>
              <a:t>? </a:t>
            </a:r>
            <a:r>
              <a:rPr lang="ko-KR" altLang="en-US" dirty="0"/>
              <a:t>를 사용해서 에러를 막을 수 있습니다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가 에러를 일으키는 상황</a:t>
            </a:r>
            <a:endParaRPr lang="en-US" altLang="ko-KR" dirty="0"/>
          </a:p>
          <a:p>
            <a:pPr lvl="1"/>
            <a:r>
              <a:rPr lang="en-US" altLang="ko-KR" dirty="0"/>
              <a:t>key </a:t>
            </a:r>
            <a:r>
              <a:rPr lang="ko-KR" altLang="en-US" dirty="0"/>
              <a:t>에 값이 없어서 </a:t>
            </a:r>
            <a:r>
              <a:rPr lang="en-US" altLang="ko-KR" dirty="0"/>
              <a:t>undefined </a:t>
            </a:r>
            <a:r>
              <a:rPr lang="ko-KR" altLang="en-US" dirty="0"/>
              <a:t>값이 리턴 된 상황에서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key </a:t>
            </a:r>
            <a:r>
              <a:rPr lang="ko-KR" altLang="en-US" dirty="0"/>
              <a:t>값을 참조하려고 할 때</a:t>
            </a:r>
            <a:endParaRPr lang="en-US" altLang="ko-KR" dirty="0"/>
          </a:p>
          <a:p>
            <a:pPr lvl="1"/>
            <a:r>
              <a:rPr lang="en-US" altLang="ko-KR" dirty="0"/>
              <a:t>key </a:t>
            </a:r>
            <a:r>
              <a:rPr lang="ko-KR" altLang="en-US" dirty="0"/>
              <a:t>에 값이 없어서 </a:t>
            </a:r>
            <a:r>
              <a:rPr lang="en-US" altLang="ko-KR" dirty="0"/>
              <a:t>undefined </a:t>
            </a:r>
            <a:r>
              <a:rPr lang="ko-KR" altLang="en-US" dirty="0"/>
              <a:t>값이 리턴 된 상황에서</a:t>
            </a:r>
            <a:r>
              <a:rPr lang="en-US" altLang="ko-KR" dirty="0"/>
              <a:t>, </a:t>
            </a:r>
            <a:r>
              <a:rPr lang="ko-KR" altLang="en-US" dirty="0"/>
              <a:t>메소드를 실행하려고 할 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280B7-5285-8F8B-D24B-EBD4423F08C0}"/>
              </a:ext>
            </a:extLst>
          </p:cNvPr>
          <p:cNvSpPr txBox="1"/>
          <p:nvPr/>
        </p:nvSpPr>
        <p:spPr>
          <a:xfrm>
            <a:off x="663388" y="1585864"/>
            <a:ext cx="207084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6580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Prototype Chaini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228BD2-A177-BE84-6AB9-4298A87BE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참조한 </a:t>
            </a:r>
            <a:r>
              <a:rPr lang="en-US" altLang="ko-KR" dirty="0"/>
              <a:t>key </a:t>
            </a:r>
            <a:r>
              <a:rPr lang="ko-KR" altLang="en-US" dirty="0"/>
              <a:t>에 값이 없어서 </a:t>
            </a:r>
            <a:r>
              <a:rPr lang="en-US" altLang="ko-KR" dirty="0"/>
              <a:t>undefined </a:t>
            </a:r>
            <a:r>
              <a:rPr lang="ko-KR" altLang="en-US" dirty="0"/>
              <a:t>를 띄우는 것 까지는 괜찮습니다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undefined </a:t>
            </a:r>
            <a:r>
              <a:rPr lang="ko-KR" altLang="en-US" dirty="0"/>
              <a:t>값에서 뭔가를 하려고 하면</a:t>
            </a:r>
            <a:r>
              <a:rPr lang="en-US" altLang="ko-KR" dirty="0"/>
              <a:t>~!?</a:t>
            </a:r>
            <a:endParaRPr lang="ko-KR" altLang="en-US" dirty="0"/>
          </a:p>
        </p:txBody>
      </p:sp>
      <p:pic>
        <p:nvPicPr>
          <p:cNvPr id="5122" name="Picture 2" descr="모르는데 어떻게 가요?">
            <a:extLst>
              <a:ext uri="{FF2B5EF4-FFF2-40B4-BE49-F238E27FC236}">
                <a16:creationId xmlns:a16="http://schemas.microsoft.com/office/drawing/2014/main" id="{A08D0A0A-1B4C-2657-CF92-FC6AC414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89" y="2375085"/>
            <a:ext cx="3529466" cy="41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30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Prototype Chaini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70F28-9557-D904-2690-E8B257E3259B}"/>
              </a:ext>
            </a:extLst>
          </p:cNvPr>
          <p:cNvSpPr txBox="1"/>
          <p:nvPr/>
        </p:nvSpPr>
        <p:spPr>
          <a:xfrm>
            <a:off x="636494" y="1720840"/>
            <a:ext cx="443753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60DC22-38DB-FD1F-BF92-44E85044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019" y="1761891"/>
            <a:ext cx="6232988" cy="19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31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Prototype Chaini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228BD2-A177-BE84-6AB9-4298A87BE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하지만 값이 들어올지 확실하지 않은 </a:t>
            </a:r>
            <a:r>
              <a:rPr lang="en-US" altLang="ko-KR" dirty="0"/>
              <a:t>key </a:t>
            </a:r>
            <a:r>
              <a:rPr lang="ko-KR" altLang="en-US" dirty="0"/>
              <a:t>에 </a:t>
            </a:r>
            <a:r>
              <a:rPr lang="en-US" altLang="ko-KR" dirty="0"/>
              <a:t>? </a:t>
            </a:r>
            <a:r>
              <a:rPr lang="ko-KR" altLang="en-US" dirty="0"/>
              <a:t>를 붙여 주면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key </a:t>
            </a:r>
            <a:r>
              <a:rPr lang="ko-KR" altLang="en-US" dirty="0"/>
              <a:t>의 값이 들어 왔을 때에만 뒤의 </a:t>
            </a:r>
            <a:r>
              <a:rPr lang="en-US" altLang="ko-KR" dirty="0"/>
              <a:t>chain </a:t>
            </a:r>
            <a:r>
              <a:rPr lang="ko-KR" altLang="en-US" dirty="0"/>
              <a:t>을 참조합니다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? </a:t>
            </a:r>
            <a:r>
              <a:rPr lang="ko-KR" altLang="en-US" dirty="0"/>
              <a:t>를 붙인 </a:t>
            </a:r>
            <a:r>
              <a:rPr lang="en-US" altLang="ko-KR" dirty="0"/>
              <a:t>key </a:t>
            </a:r>
            <a:r>
              <a:rPr lang="ko-KR" altLang="en-US" dirty="0"/>
              <a:t>가 </a:t>
            </a:r>
            <a:r>
              <a:rPr lang="en-US" altLang="ko-KR" dirty="0"/>
              <a:t>undefined </a:t>
            </a:r>
            <a:r>
              <a:rPr lang="ko-KR" altLang="en-US" dirty="0"/>
              <a:t>면 뒤의 부분은 실행 되지 않습니다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If </a:t>
            </a:r>
            <a:r>
              <a:rPr lang="ko-KR" altLang="en-US" dirty="0"/>
              <a:t>문으로 처리 한 것 대비 깔끔하지는 않지만 </a:t>
            </a:r>
            <a:r>
              <a:rPr lang="en-US" altLang="ko-KR" dirty="0"/>
              <a:t>Err </a:t>
            </a:r>
            <a:r>
              <a:rPr lang="ko-KR" altLang="en-US" dirty="0"/>
              <a:t>는 막을 수 있죠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오히려 </a:t>
            </a:r>
            <a:r>
              <a:rPr lang="en-US" altLang="ko-KR" dirty="0"/>
              <a:t>Err </a:t>
            </a:r>
            <a:r>
              <a:rPr lang="ko-KR" altLang="en-US" dirty="0"/>
              <a:t>를 발생시키고 수정하는 편이 나을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받아오는 곳에 대한 확신이 없을 때 사용하면 좋습니다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9CD71-0B21-288B-3CA1-B7BEB88C8199}"/>
              </a:ext>
            </a:extLst>
          </p:cNvPr>
          <p:cNvSpPr txBox="1"/>
          <p:nvPr/>
        </p:nvSpPr>
        <p:spPr>
          <a:xfrm>
            <a:off x="609600" y="155896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</p:spTree>
    <p:extLst>
      <p:ext uri="{BB962C8B-B14F-4D97-AF65-F5344CB8AC3E}">
        <p14:creationId xmlns:p14="http://schemas.microsoft.com/office/powerpoint/2010/main" val="15341874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Prototype Chaini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70F28-9557-D904-2690-E8B257E3259B}"/>
              </a:ext>
            </a:extLst>
          </p:cNvPr>
          <p:cNvSpPr txBox="1"/>
          <p:nvPr/>
        </p:nvSpPr>
        <p:spPr>
          <a:xfrm>
            <a:off x="636494" y="1720840"/>
            <a:ext cx="443753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B555D7-AAB7-027D-9B36-2BA8C229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96" y="1720840"/>
            <a:ext cx="6270393" cy="183814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11E884-616E-61A1-3D8B-69699B3EC08A}"/>
              </a:ext>
            </a:extLst>
          </p:cNvPr>
          <p:cNvCxnSpPr/>
          <p:nvPr/>
        </p:nvCxnSpPr>
        <p:spPr>
          <a:xfrm>
            <a:off x="2734236" y="2859741"/>
            <a:ext cx="1165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1185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props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프로필 변경하기 버튼을 클릭하면 </a:t>
            </a:r>
            <a:r>
              <a:rPr lang="en-US" altLang="ko-KR" dirty="0"/>
              <a:t>props </a:t>
            </a:r>
            <a:r>
              <a:rPr lang="ko-KR" altLang="en-US" dirty="0"/>
              <a:t>로 전달 된</a:t>
            </a:r>
            <a:r>
              <a:rPr lang="en-US" altLang="ko-KR" dirty="0"/>
              <a:t>, </a:t>
            </a:r>
            <a:r>
              <a:rPr lang="ko-KR" altLang="en-US" dirty="0"/>
              <a:t>오브젝트 배열의 값이 순서대로 변하는 </a:t>
            </a:r>
            <a:r>
              <a:rPr lang="en-US" altLang="ko-KR" dirty="0"/>
              <a:t>ChangeObj.js </a:t>
            </a:r>
            <a:r>
              <a:rPr lang="ko-KR" altLang="en-US" dirty="0"/>
              <a:t>컴포넌트를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전달되는 오브젝트의 배열은 다음 장의 코드를 참고해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함수형으로 구현해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3018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11888</TotalTime>
  <Words>10338</Words>
  <Application>Microsoft Office PowerPoint</Application>
  <PresentationFormat>와이드스크린</PresentationFormat>
  <Paragraphs>1663</Paragraphs>
  <Slides>210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210</vt:i4>
      </vt:variant>
    </vt:vector>
  </HeadingPairs>
  <TitlesOfParts>
    <vt:vector size="217" baseType="lpstr">
      <vt:lpstr>나눔스퀘어 ExtraBold</vt:lpstr>
      <vt:lpstr>나눔스퀘어 Bold</vt:lpstr>
      <vt:lpstr>Arial</vt:lpstr>
      <vt:lpstr>Consolas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class  className</vt:lpstr>
      <vt:lpstr>JSX 를 쓰면 데이터 바인딩이 쉬워 집니다~!</vt:lpstr>
      <vt:lpstr>함수 넣기!</vt:lpstr>
      <vt:lpstr>어디든지 가능!?</vt:lpstr>
      <vt:lpstr>PowerPoint 프레젠테이션</vt:lpstr>
      <vt:lpstr>설마 인라인 스타일도?</vt:lpstr>
      <vt:lpstr>PowerPoint 프레젠테이션</vt:lpstr>
      <vt:lpstr>PowerPoint 프레젠테이션</vt:lpstr>
      <vt:lpstr>PowerPoint 프레젠테이션</vt:lpstr>
      <vt:lpstr>State</vt:lpstr>
      <vt:lpstr>PowerPoint 프레젠테이션</vt:lpstr>
      <vt:lpstr>PowerPoint 프레젠테이션</vt:lpstr>
      <vt:lpstr>useState 문법!</vt:lpstr>
      <vt:lpstr>PowerPoint 프레젠테이션</vt:lpstr>
      <vt:lpstr>상태 변경 함수는 꼭 함수 정의를 하고 사용!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State!?</vt:lpstr>
      <vt:lpstr>PowerPoint 프레젠테이션</vt:lpstr>
      <vt:lpstr>PowerPoint 프레젠테이션</vt:lpstr>
      <vt:lpstr>객체 또는 배열을 State 로 사용!</vt:lpstr>
      <vt:lpstr>객체 또는 배열을 State 로 사용!</vt:lpstr>
      <vt:lpstr>PowerPoint 프레젠테이션</vt:lpstr>
      <vt:lpstr>PowerPoint 프레젠테이션</vt:lpstr>
      <vt:lpstr>PowerPoint 프레젠테이션</vt:lpstr>
      <vt:lpstr>객체 또는 배열을 State 로 사용!</vt:lpstr>
      <vt:lpstr>객체 또는 배열을 State 로 사용!</vt:lpstr>
      <vt:lpstr>객체 또는 배열을 State 로 사용!</vt:lpstr>
      <vt:lpstr>객체 또는 배열을 State 로 사용!</vt:lpstr>
      <vt:lpstr>PowerPoint 프레젠테이션</vt:lpstr>
      <vt:lpstr>PowerPoint 프레젠테이션</vt:lpstr>
      <vt:lpstr>결론!</vt:lpstr>
      <vt:lpstr>PowerPoint 프레젠테이션</vt:lpstr>
      <vt:lpstr>컴포넌트 활용하기 – 코드 줄이기!</vt:lpstr>
      <vt:lpstr>PowerPoint 프레젠테이션</vt:lpstr>
      <vt:lpstr>PowerPoint 프레젠테이션</vt:lpstr>
      <vt:lpstr>컴포넌트 활용하기 – 코드 줄이기!</vt:lpstr>
      <vt:lpstr>컴포넌트 활용하기 – 코드 줄이기!</vt:lpstr>
      <vt:lpstr>PowerPoint 프레젠테이션</vt:lpstr>
      <vt:lpstr>PowerPoint 프레젠테이션</vt:lpstr>
      <vt:lpstr>컴포넌트 활용하기 – 코드 줄이기!</vt:lpstr>
      <vt:lpstr>PowerPoint 프레젠테이션</vt:lpstr>
      <vt:lpstr>PowerPoint 프레젠테이션</vt:lpstr>
      <vt:lpstr>PowerPoint 프레젠테이션</vt:lpstr>
      <vt:lpstr>그런데…</vt:lpstr>
      <vt:lpstr>PowerPoint 프레젠테이션</vt:lpstr>
      <vt:lpstr>PowerPoint 프레젠테이션</vt:lpstr>
      <vt:lpstr>리액트는 이런 걸 다 생각했죠!</vt:lpstr>
      <vt:lpstr>Props?</vt:lpstr>
      <vt:lpstr>간단한 MainHeader 라는 컴포넌트 만들기</vt:lpstr>
      <vt:lpstr>App.js 에서 props 사용하기</vt:lpstr>
      <vt:lpstr>PowerPoint 프레젠테이션</vt:lpstr>
      <vt:lpstr>다양한 데이터 받아오기!</vt:lpstr>
      <vt:lpstr>PowerPoint 프레젠테이션</vt:lpstr>
      <vt:lpstr>PowerPoint 프레젠테이션</vt:lpstr>
      <vt:lpstr>PowerPoint 프레젠테이션</vt:lpstr>
      <vt:lpstr>클래스형 컴포넌트에서의 props</vt:lpstr>
      <vt:lpstr>PowerPoint 프레젠테이션</vt:lpstr>
      <vt:lpstr>PowerPoint 프레젠테이션</vt:lpstr>
      <vt:lpstr>실습, 컴포넌트와 props 활용하기!</vt:lpstr>
      <vt:lpstr>PowerPoint 프레젠테이션</vt:lpstr>
      <vt:lpstr>리액트에서 배열 활용하기!</vt:lpstr>
      <vt:lpstr>이런 데이터를 받았다고 가정을 해봅시다~!</vt:lpstr>
      <vt:lpstr>이런 데이터를 받았다고 가정을 해봅시다~!</vt:lpstr>
      <vt:lpstr>PowerPoint 프레젠테이션</vt:lpstr>
      <vt:lpstr>크흠…</vt:lpstr>
      <vt:lpstr>배열 데이터를 리액트로 그리는 방법!</vt:lpstr>
      <vt:lpstr>PowerPoint 프레젠테이션</vt:lpstr>
      <vt:lpstr>그런데 Warning 이!?</vt:lpstr>
      <vt:lpstr>PowerPoint 프레젠테이션</vt:lpstr>
      <vt:lpstr>Map 을 쓰면~!</vt:lpstr>
      <vt:lpstr>PowerPoint 프레젠테이션</vt:lpstr>
      <vt:lpstr>실습, 배열을 map 으로 그리기!</vt:lpstr>
      <vt:lpstr>PowerPoint 프레젠테이션</vt:lpstr>
      <vt:lpstr>배열을 전달하고 props 로 받아서 처리!</vt:lpstr>
      <vt:lpstr>App.js 에서 배열을 전달</vt:lpstr>
      <vt:lpstr>객체를 전달하고 props 로 받아서 처리!</vt:lpstr>
      <vt:lpstr>App.js 에서 객체를 전달</vt:lpstr>
      <vt:lpstr>PowerPoint 프레젠테이션</vt:lpstr>
      <vt:lpstr>좀 더 안전하게 사용하기!</vt:lpstr>
      <vt:lpstr>좀 더 안전하게 사용하기!</vt:lpstr>
      <vt:lpstr>PowerPoint 프레젠테이션</vt:lpstr>
      <vt:lpstr>IF문 사용하기!</vt:lpstr>
      <vt:lpstr>PowerPoint 프레젠테이션</vt:lpstr>
      <vt:lpstr>Prototype Chaining 에 ? 사용하기</vt:lpstr>
      <vt:lpstr>Prototype Chaining 에 ? 사용하기</vt:lpstr>
      <vt:lpstr>Prototype Chaining 에 ? 사용하기</vt:lpstr>
      <vt:lpstr>Prototype Chaining 에 ? 사용하기</vt:lpstr>
      <vt:lpstr>Prototype Chaining 에 ? 사용하기</vt:lpstr>
      <vt:lpstr>실습, props 와 state 활용하기!</vt:lpstr>
      <vt:lpstr>PowerPoint 프레젠테이션</vt:lpstr>
      <vt:lpstr>PowerPoint 프레젠테이션</vt:lpstr>
      <vt:lpstr>useRef? 이 친구는 또 뭐죠?</vt:lpstr>
      <vt:lpstr>useRef? 이 친구는 또 뭐죠?</vt:lpstr>
      <vt:lpstr>useRef</vt:lpstr>
      <vt:lpstr>JS 방식으로 구현하기</vt:lpstr>
      <vt:lpstr>PowerPoint 프레젠테이션</vt:lpstr>
      <vt:lpstr>PowerPoint 프레젠테이션</vt:lpstr>
      <vt:lpstr>useRef 로 구현하기</vt:lpstr>
      <vt:lpstr>PowerPoint 프레젠테이션</vt:lpstr>
      <vt:lpstr>PowerPoint 프레젠테이션</vt:lpstr>
      <vt:lpstr>useRef 값 확인하기</vt:lpstr>
      <vt:lpstr>PowerPoint 프레젠테이션</vt:lpstr>
      <vt:lpstr>useRef 로 포커스 이동!</vt:lpstr>
      <vt:lpstr>PowerPoint 프레젠테이션</vt:lpstr>
      <vt:lpstr>PowerPoint 프레젠테이션</vt:lpstr>
      <vt:lpstr>PowerPoint 프레젠테이션</vt:lpstr>
      <vt:lpstr>PowerPoint 프레젠테이션</vt:lpstr>
      <vt:lpstr>useRef 를 사용하여 DOM 컨틀롤!</vt:lpstr>
      <vt:lpstr>useRef 를 사용하여 DOM 컨틀롤!</vt:lpstr>
      <vt:lpstr>PowerPoint 프레젠테이션</vt:lpstr>
      <vt:lpstr>실습, useRef 활용하기!</vt:lpstr>
      <vt:lpstr>실습, useRef 활용하기!</vt:lpstr>
      <vt:lpstr>PowerPoint 프레젠테이션</vt:lpstr>
      <vt:lpstr>3가지 타입에 대해서 정리해 봅시다!</vt:lpstr>
      <vt:lpstr>PowerPoint 프레젠테이션</vt:lpstr>
      <vt:lpstr>코드로 봅시다!</vt:lpstr>
      <vt:lpstr>PowerPoint 프레젠테이션</vt:lpstr>
      <vt:lpstr>PowerPoint 프레젠테이션</vt:lpstr>
      <vt:lpstr>PowerPoint 프레젠테이션</vt:lpstr>
      <vt:lpstr>React.Fragment?</vt:lpstr>
      <vt:lpstr>React.Fragment?</vt:lpstr>
      <vt:lpstr>React.Fragment?</vt:lpstr>
      <vt:lpstr>React.Fragment!</vt:lpstr>
      <vt:lpstr>React.Fragment!</vt:lpstr>
      <vt:lpstr>React.Fragment!</vt:lpstr>
      <vt:lpstr>&lt;&gt; &lt;/&gt;</vt:lpstr>
      <vt:lpstr>PowerPoint 프레젠테이션</vt:lpstr>
      <vt:lpstr>CSS 님이 화가 나셨어!</vt:lpstr>
      <vt:lpstr>CSS 님이 화가 나셨어!</vt:lpstr>
      <vt:lpstr>결과물 화면~!</vt:lpstr>
      <vt:lpstr>ReactFragment 컴포넌트를 적용!</vt:lpstr>
      <vt:lpstr>ReactFragment 컴포넌트를 적용!</vt:lpstr>
      <vt:lpstr>나는 너에게 속할 수 없어!</vt:lpstr>
      <vt:lpstr>PowerPoint 프레젠테이션</vt:lpstr>
      <vt:lpstr>PowerPoint 프레젠테이션</vt:lpstr>
      <vt:lpstr>컴포넌트를 상황에 따라 켜고 끄기!</vt:lpstr>
      <vt:lpstr>조건부 렌더링을 위한 컴포넌트 만들기</vt:lpstr>
      <vt:lpstr>App.js 에서 조건부 렌더링 처리</vt:lpstr>
      <vt:lpstr>PowerPoint 프레젠테이션</vt:lpstr>
      <vt:lpstr>변수로 처리해서 코드 정리!</vt:lpstr>
      <vt:lpstr>PowerPoint 프레젠테이션</vt:lpstr>
      <vt:lpstr>실습, 조건부 렌더링 처리!</vt:lpstr>
      <vt:lpstr>PowerPoint 프레젠테이션</vt:lpstr>
      <vt:lpstr>PowerPoint 프레젠테이션</vt:lpstr>
      <vt:lpstr>PowerPoint 프레젠테이션</vt:lpstr>
      <vt:lpstr>컴포넌트의 Life Cycle</vt:lpstr>
      <vt:lpstr>클래스형 컴포넌트의 Life Cycle</vt:lpstr>
      <vt:lpstr>PowerPoint 프레젠테이션</vt:lpstr>
      <vt:lpstr>PowerPoint 프레젠테이션</vt:lpstr>
      <vt:lpstr>PowerPoint 프레젠테이션</vt:lpstr>
      <vt:lpstr>클래스형 컴포넌트의 Life Cycle</vt:lpstr>
      <vt:lpstr>PowerPoint 프레젠테이션</vt:lpstr>
      <vt:lpstr>PowerPoint 프레젠테이션</vt:lpstr>
      <vt:lpstr>함수형 컴포넌트의 Life Cycle</vt:lpstr>
      <vt:lpstr>PowerPoint 프레젠테이션</vt:lpstr>
      <vt:lpstr>PowerPoint 프레젠테이션</vt:lpstr>
      <vt:lpstr>PowerPoint 프레젠테이션</vt:lpstr>
      <vt:lpstr>PowerPoint 프레젠테이션</vt:lpstr>
      <vt:lpstr>그럼 코드로 한번 확인해 봅시다!</vt:lpstr>
      <vt:lpstr>PowerPoint 프레젠테이션</vt:lpstr>
      <vt:lpstr>PowerPoint 프레젠테이션</vt:lpstr>
      <vt:lpstr>그럼 코드로 한번 확인해 봅시다!</vt:lpstr>
      <vt:lpstr>PowerPoint 프레젠테이션</vt:lpstr>
      <vt:lpstr>PowerPoint 프레젠테이션</vt:lpstr>
      <vt:lpstr>PowerPoint 프레젠테이션</vt:lpstr>
      <vt:lpstr>PowerPoint 프레젠테이션</vt:lpstr>
      <vt:lpstr>useEffect 의 Dependency Array</vt:lpstr>
      <vt:lpstr>PowerPoint 프레젠테이션</vt:lpstr>
      <vt:lpstr>PowerPoint 프레젠테이션</vt:lpstr>
      <vt:lpstr>useEffect 의 Dependency Array</vt:lpstr>
      <vt:lpstr>Dependency Array 를 전달하면?</vt:lpstr>
      <vt:lpstr>PowerPoint 프레젠테이션</vt:lpstr>
      <vt:lpstr>useEffect 정리하기</vt:lpstr>
      <vt:lpstr>PowerPoint 프레젠테이션</vt:lpstr>
      <vt:lpstr>코드로 보기!</vt:lpstr>
      <vt:lpstr>PowerPoint 프레젠테이션</vt:lpstr>
      <vt:lpstr>PowerPoint 프레젠테이션</vt:lpstr>
      <vt:lpstr>Timer 컴포넌트</vt:lpstr>
      <vt:lpstr>Timer 컴포넌트</vt:lpstr>
      <vt:lpstr>Clean-up</vt:lpstr>
      <vt:lpstr>PowerPoint 프레젠테이션</vt:lpstr>
      <vt:lpstr>Clean-up</vt:lpstr>
      <vt:lpstr>실습, 컴포넌트 타이머!</vt:lpstr>
      <vt:lpstr>실습, 컴포넌트 타이머!</vt:lpstr>
      <vt:lpstr>PowerPoint 프레젠테이션</vt:lpstr>
      <vt:lpstr>PowerPoint 프레젠테이션</vt:lpstr>
      <vt:lpstr>실전 활용?</vt:lpstr>
      <vt:lpstr>간단한 백엔드 서버 구성하기!</vt:lpstr>
      <vt:lpstr>간단한 백엔드 서버 구성하기!</vt:lpstr>
      <vt:lpstr>server.js 코드</vt:lpstr>
      <vt:lpstr>간단한 백엔드 서버 구성하기!</vt:lpstr>
      <vt:lpstr>리액트 컴포넌트 만들기!</vt:lpstr>
      <vt:lpstr>PowerPoint 프레젠테이션</vt:lpstr>
      <vt:lpstr>받은 데이터를 그려 봅시다!</vt:lpstr>
      <vt:lpstr>PowerPoint 프레젠테이션</vt:lpstr>
      <vt:lpstr>컴포넌트를 임포트 하고 map 으로 그려주기!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1472</cp:revision>
  <dcterms:created xsi:type="dcterms:W3CDTF">2022-05-29T13:34:07Z</dcterms:created>
  <dcterms:modified xsi:type="dcterms:W3CDTF">2023-03-27T17:01:59Z</dcterms:modified>
</cp:coreProperties>
</file>